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4" r:id="rId5"/>
    <p:sldId id="297" r:id="rId6"/>
    <p:sldId id="385" r:id="rId7"/>
    <p:sldId id="290" r:id="rId8"/>
    <p:sldId id="383" r:id="rId9"/>
    <p:sldId id="300" r:id="rId10"/>
    <p:sldId id="295" r:id="rId11"/>
    <p:sldId id="303" r:id="rId12"/>
    <p:sldId id="298" r:id="rId13"/>
    <p:sldId id="296" r:id="rId14"/>
    <p:sldId id="301" r:id="rId15"/>
    <p:sldId id="289" r:id="rId16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D2C"/>
    <a:srgbClr val="E8EDE8"/>
    <a:srgbClr val="35398E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0"/>
    <p:restoredTop sz="96197"/>
  </p:normalViewPr>
  <p:slideViewPr>
    <p:cSldViewPr snapToGrid="0">
      <p:cViewPr varScale="1">
        <p:scale>
          <a:sx n="153" d="100"/>
          <a:sy n="153" d="100"/>
        </p:scale>
        <p:origin x="440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2160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il Tomáš" userId="62083d9d-90f4-4cc7-95fa-25f5a23027da" providerId="ADAL" clId="{645BF9A4-B26D-4627-A8F9-F35C438A32F6}"/>
    <pc:docChg chg="modSld">
      <pc:chgData name="Musil Tomáš" userId="62083d9d-90f4-4cc7-95fa-25f5a23027da" providerId="ADAL" clId="{645BF9A4-B26D-4627-A8F9-F35C438A32F6}" dt="2025-06-25T14:40:22.796" v="1" actId="20577"/>
      <pc:docMkLst>
        <pc:docMk/>
      </pc:docMkLst>
      <pc:sldChg chg="modSp mod">
        <pc:chgData name="Musil Tomáš" userId="62083d9d-90f4-4cc7-95fa-25f5a23027da" providerId="ADAL" clId="{645BF9A4-B26D-4627-A8F9-F35C438A32F6}" dt="2025-06-25T14:40:22.796" v="1" actId="20577"/>
        <pc:sldMkLst>
          <pc:docMk/>
          <pc:sldMk cId="2660526235" sldId="298"/>
        </pc:sldMkLst>
        <pc:spChg chg="mod">
          <ac:chgData name="Musil Tomáš" userId="62083d9d-90f4-4cc7-95fa-25f5a23027da" providerId="ADAL" clId="{645BF9A4-B26D-4627-A8F9-F35C438A32F6}" dt="2025-06-25T14:40:22.796" v="1" actId="20577"/>
          <ac:spMkLst>
            <pc:docMk/>
            <pc:sldMk cId="2660526235" sldId="298"/>
            <ac:spMk id="2" creationId="{9DB08CC4-F5F5-F2B9-82D9-B70691ED19E9}"/>
          </ac:spMkLst>
        </pc:spChg>
      </pc:sldChg>
    </pc:docChg>
  </pc:docChgLst>
  <pc:docChgLst>
    <pc:chgData name="Musil Tomáš" userId="62083d9d-90f4-4cc7-95fa-25f5a23027da" providerId="ADAL" clId="{00B4D820-3E5F-4DF9-AD56-0BC7C8212744}"/>
    <pc:docChg chg="custSel modSld">
      <pc:chgData name="Musil Tomáš" userId="62083d9d-90f4-4cc7-95fa-25f5a23027da" providerId="ADAL" clId="{00B4D820-3E5F-4DF9-AD56-0BC7C8212744}" dt="2025-05-28T06:48:02.883" v="120" actId="20577"/>
      <pc:docMkLst>
        <pc:docMk/>
      </pc:docMkLst>
      <pc:sldChg chg="modSp mod">
        <pc:chgData name="Musil Tomáš" userId="62083d9d-90f4-4cc7-95fa-25f5a23027da" providerId="ADAL" clId="{00B4D820-3E5F-4DF9-AD56-0BC7C8212744}" dt="2025-05-22T15:20:54.544" v="109" actId="14100"/>
        <pc:sldMkLst>
          <pc:docMk/>
          <pc:sldMk cId="987733830" sldId="295"/>
        </pc:sldMkLst>
        <pc:spChg chg="mod">
          <ac:chgData name="Musil Tomáš" userId="62083d9d-90f4-4cc7-95fa-25f5a23027da" providerId="ADAL" clId="{00B4D820-3E5F-4DF9-AD56-0BC7C8212744}" dt="2025-05-22T15:20:54.544" v="109" actId="14100"/>
          <ac:spMkLst>
            <pc:docMk/>
            <pc:sldMk cId="987733830" sldId="295"/>
            <ac:spMk id="3" creationId="{9B703233-C1D6-EC15-AA0E-98FBBE83B162}"/>
          </ac:spMkLst>
        </pc:spChg>
      </pc:sldChg>
      <pc:sldChg chg="modSp mod">
        <pc:chgData name="Musil Tomáš" userId="62083d9d-90f4-4cc7-95fa-25f5a23027da" providerId="ADAL" clId="{00B4D820-3E5F-4DF9-AD56-0BC7C8212744}" dt="2025-05-28T06:46:42.360" v="111" actId="20577"/>
        <pc:sldMkLst>
          <pc:docMk/>
          <pc:sldMk cId="3781074938" sldId="297"/>
        </pc:sldMkLst>
        <pc:spChg chg="mod">
          <ac:chgData name="Musil Tomáš" userId="62083d9d-90f4-4cc7-95fa-25f5a23027da" providerId="ADAL" clId="{00B4D820-3E5F-4DF9-AD56-0BC7C8212744}" dt="2025-05-28T06:46:42.360" v="111" actId="20577"/>
          <ac:spMkLst>
            <pc:docMk/>
            <pc:sldMk cId="3781074938" sldId="297"/>
            <ac:spMk id="6" creationId="{06163DD8-9BB0-250D-8050-25BD5218943B}"/>
          </ac:spMkLst>
        </pc:spChg>
      </pc:sldChg>
      <pc:sldChg chg="modSp mod">
        <pc:chgData name="Musil Tomáš" userId="62083d9d-90f4-4cc7-95fa-25f5a23027da" providerId="ADAL" clId="{00B4D820-3E5F-4DF9-AD56-0BC7C8212744}" dt="2025-05-28T06:48:02.883" v="120" actId="20577"/>
        <pc:sldMkLst>
          <pc:docMk/>
          <pc:sldMk cId="3270427252" sldId="302"/>
        </pc:sldMkLst>
      </pc:sldChg>
      <pc:sldChg chg="modSp mod">
        <pc:chgData name="Musil Tomáš" userId="62083d9d-90f4-4cc7-95fa-25f5a23027da" providerId="ADAL" clId="{00B4D820-3E5F-4DF9-AD56-0BC7C8212744}" dt="2025-05-22T15:19:45.471" v="108" actId="403"/>
        <pc:sldMkLst>
          <pc:docMk/>
          <pc:sldMk cId="658173005" sldId="303"/>
        </pc:sldMkLst>
        <pc:spChg chg="mod">
          <ac:chgData name="Musil Tomáš" userId="62083d9d-90f4-4cc7-95fa-25f5a23027da" providerId="ADAL" clId="{00B4D820-3E5F-4DF9-AD56-0BC7C8212744}" dt="2025-05-22T15:19:45.471" v="108" actId="403"/>
          <ac:spMkLst>
            <pc:docMk/>
            <pc:sldMk cId="658173005" sldId="303"/>
            <ac:spMk id="3" creationId="{F50F77E8-84DB-41A4-E923-7B19269E4544}"/>
          </ac:spMkLst>
        </pc:spChg>
      </pc:sldChg>
    </pc:docChg>
  </pc:docChgLst>
  <pc:docChgLst>
    <pc:chgData name="Musil Tomáš" userId="62083d9d-90f4-4cc7-95fa-25f5a23027da" providerId="ADAL" clId="{0AA49DBB-276C-4648-AE0C-D16B3DFA613F}"/>
    <pc:docChg chg="modSld">
      <pc:chgData name="Musil Tomáš" userId="62083d9d-90f4-4cc7-95fa-25f5a23027da" providerId="ADAL" clId="{0AA49DBB-276C-4648-AE0C-D16B3DFA613F}" dt="2025-06-24T10:40:18.640" v="49" actId="113"/>
      <pc:docMkLst>
        <pc:docMk/>
      </pc:docMkLst>
      <pc:sldChg chg="modSp mod">
        <pc:chgData name="Musil Tomáš" userId="62083d9d-90f4-4cc7-95fa-25f5a23027da" providerId="ADAL" clId="{0AA49DBB-276C-4648-AE0C-D16B3DFA613F}" dt="2025-06-24T09:42:17.364" v="28" actId="20577"/>
        <pc:sldMkLst>
          <pc:docMk/>
          <pc:sldMk cId="1250225494" sldId="290"/>
        </pc:sldMkLst>
        <pc:spChg chg="mod">
          <ac:chgData name="Musil Tomáš" userId="62083d9d-90f4-4cc7-95fa-25f5a23027da" providerId="ADAL" clId="{0AA49DBB-276C-4648-AE0C-D16B3DFA613F}" dt="2025-06-24T09:42:17.364" v="28" actId="20577"/>
          <ac:spMkLst>
            <pc:docMk/>
            <pc:sldMk cId="1250225494" sldId="290"/>
            <ac:spMk id="3" creationId="{87C8353C-0EA8-D1C6-A69D-D47FF5E84D80}"/>
          </ac:spMkLst>
        </pc:spChg>
      </pc:sldChg>
      <pc:sldChg chg="modSp mod">
        <pc:chgData name="Musil Tomáš" userId="62083d9d-90f4-4cc7-95fa-25f5a23027da" providerId="ADAL" clId="{0AA49DBB-276C-4648-AE0C-D16B3DFA613F}" dt="2025-06-24T09:41:41.918" v="27" actId="20577"/>
        <pc:sldMkLst>
          <pc:docMk/>
          <pc:sldMk cId="3781074938" sldId="297"/>
        </pc:sldMkLst>
        <pc:spChg chg="mod">
          <ac:chgData name="Musil Tomáš" userId="62083d9d-90f4-4cc7-95fa-25f5a23027da" providerId="ADAL" clId="{0AA49DBB-276C-4648-AE0C-D16B3DFA613F}" dt="2025-06-24T09:41:41.918" v="27" actId="20577"/>
          <ac:spMkLst>
            <pc:docMk/>
            <pc:sldMk cId="3781074938" sldId="297"/>
            <ac:spMk id="6" creationId="{06163DD8-9BB0-250D-8050-25BD5218943B}"/>
          </ac:spMkLst>
        </pc:spChg>
      </pc:sldChg>
      <pc:sldChg chg="modSp mod">
        <pc:chgData name="Musil Tomáš" userId="62083d9d-90f4-4cc7-95fa-25f5a23027da" providerId="ADAL" clId="{0AA49DBB-276C-4648-AE0C-D16B3DFA613F}" dt="2025-06-24T10:40:18.640" v="49" actId="113"/>
        <pc:sldMkLst>
          <pc:docMk/>
          <pc:sldMk cId="2660526235" sldId="298"/>
        </pc:sldMkLst>
        <pc:spChg chg="mod">
          <ac:chgData name="Musil Tomáš" userId="62083d9d-90f4-4cc7-95fa-25f5a23027da" providerId="ADAL" clId="{0AA49DBB-276C-4648-AE0C-D16B3DFA613F}" dt="2025-06-24T09:31:21.573" v="0" actId="20577"/>
          <ac:spMkLst>
            <pc:docMk/>
            <pc:sldMk cId="2660526235" sldId="298"/>
            <ac:spMk id="2" creationId="{9DB08CC4-F5F5-F2B9-82D9-B70691ED19E9}"/>
          </ac:spMkLst>
        </pc:spChg>
        <pc:graphicFrameChg chg="mod modGraphic">
          <ac:chgData name="Musil Tomáš" userId="62083d9d-90f4-4cc7-95fa-25f5a23027da" providerId="ADAL" clId="{0AA49DBB-276C-4648-AE0C-D16B3DFA613F}" dt="2025-06-24T10:40:18.640" v="49" actId="113"/>
          <ac:graphicFrameMkLst>
            <pc:docMk/>
            <pc:sldMk cId="2660526235" sldId="298"/>
            <ac:graphicFrameMk id="6" creationId="{F3B4BA3F-DCD0-17B8-E577-7FF6E740F686}"/>
          </ac:graphicFrameMkLst>
        </pc:graphicFrameChg>
      </pc:sldChg>
    </pc:docChg>
  </pc:docChgLst>
  <pc:docChgLst>
    <pc:chgData name="Musil Tomáš" userId="62083d9d-90f4-4cc7-95fa-25f5a23027da" providerId="ADAL" clId="{3E86952F-E786-45A7-B4C7-2A1662FFAFB4}"/>
    <pc:docChg chg="undo redo custSel addSld delSld modSld sldOrd">
      <pc:chgData name="Musil Tomáš" userId="62083d9d-90f4-4cc7-95fa-25f5a23027da" providerId="ADAL" clId="{3E86952F-E786-45A7-B4C7-2A1662FFAFB4}" dt="2025-06-11T15:52:09.148" v="1808" actId="20577"/>
      <pc:docMkLst>
        <pc:docMk/>
      </pc:docMkLst>
      <pc:sldChg chg="modSp mod">
        <pc:chgData name="Musil Tomáš" userId="62083d9d-90f4-4cc7-95fa-25f5a23027da" providerId="ADAL" clId="{3E86952F-E786-45A7-B4C7-2A1662FFAFB4}" dt="2025-06-11T15:32:23.444" v="1660" actId="20577"/>
        <pc:sldMkLst>
          <pc:docMk/>
          <pc:sldMk cId="1250225494" sldId="290"/>
        </pc:sldMkLst>
        <pc:spChg chg="mod">
          <ac:chgData name="Musil Tomáš" userId="62083d9d-90f4-4cc7-95fa-25f5a23027da" providerId="ADAL" clId="{3E86952F-E786-45A7-B4C7-2A1662FFAFB4}" dt="2025-06-11T15:32:23.444" v="1660" actId="20577"/>
          <ac:spMkLst>
            <pc:docMk/>
            <pc:sldMk cId="1250225494" sldId="290"/>
            <ac:spMk id="3" creationId="{87C8353C-0EA8-D1C6-A69D-D47FF5E84D80}"/>
          </ac:spMkLst>
        </pc:spChg>
      </pc:sldChg>
      <pc:sldChg chg="modSp mod ord">
        <pc:chgData name="Musil Tomáš" userId="62083d9d-90f4-4cc7-95fa-25f5a23027da" providerId="ADAL" clId="{3E86952F-E786-45A7-B4C7-2A1662FFAFB4}" dt="2025-06-11T15:52:09.148" v="1808" actId="20577"/>
        <pc:sldMkLst>
          <pc:docMk/>
          <pc:sldMk cId="987733830" sldId="295"/>
        </pc:sldMkLst>
        <pc:spChg chg="mod">
          <ac:chgData name="Musil Tomáš" userId="62083d9d-90f4-4cc7-95fa-25f5a23027da" providerId="ADAL" clId="{3E86952F-E786-45A7-B4C7-2A1662FFAFB4}" dt="2025-06-11T15:52:09.148" v="1808" actId="20577"/>
          <ac:spMkLst>
            <pc:docMk/>
            <pc:sldMk cId="987733830" sldId="295"/>
            <ac:spMk id="3" creationId="{9B703233-C1D6-EC15-AA0E-98FBBE83B162}"/>
          </ac:spMkLst>
        </pc:spChg>
      </pc:sldChg>
      <pc:sldChg chg="modSp mod">
        <pc:chgData name="Musil Tomáš" userId="62083d9d-90f4-4cc7-95fa-25f5a23027da" providerId="ADAL" clId="{3E86952F-E786-45A7-B4C7-2A1662FFAFB4}" dt="2025-06-11T14:55:24.505" v="522"/>
        <pc:sldMkLst>
          <pc:docMk/>
          <pc:sldMk cId="2036308913" sldId="296"/>
        </pc:sldMkLst>
        <pc:spChg chg="mod">
          <ac:chgData name="Musil Tomáš" userId="62083d9d-90f4-4cc7-95fa-25f5a23027da" providerId="ADAL" clId="{3E86952F-E786-45A7-B4C7-2A1662FFAFB4}" dt="2025-06-11T14:55:24.505" v="522"/>
          <ac:spMkLst>
            <pc:docMk/>
            <pc:sldMk cId="2036308913" sldId="296"/>
            <ac:spMk id="2" creationId="{4552D19E-EDB6-3F6E-A199-DA744833D2E0}"/>
          </ac:spMkLst>
        </pc:spChg>
        <pc:spChg chg="mod">
          <ac:chgData name="Musil Tomáš" userId="62083d9d-90f4-4cc7-95fa-25f5a23027da" providerId="ADAL" clId="{3E86952F-E786-45A7-B4C7-2A1662FFAFB4}" dt="2025-06-11T14:55:23.404" v="520" actId="1076"/>
          <ac:spMkLst>
            <pc:docMk/>
            <pc:sldMk cId="2036308913" sldId="296"/>
            <ac:spMk id="3" creationId="{ECF82A97-E1AB-9591-D25E-6BA67E220512}"/>
          </ac:spMkLst>
        </pc:spChg>
      </pc:sldChg>
      <pc:sldChg chg="modSp mod">
        <pc:chgData name="Musil Tomáš" userId="62083d9d-90f4-4cc7-95fa-25f5a23027da" providerId="ADAL" clId="{3E86952F-E786-45A7-B4C7-2A1662FFAFB4}" dt="2025-06-11T08:52:58.106" v="0" actId="20577"/>
        <pc:sldMkLst>
          <pc:docMk/>
          <pc:sldMk cId="3781074938" sldId="297"/>
        </pc:sldMkLst>
        <pc:spChg chg="mod">
          <ac:chgData name="Musil Tomáš" userId="62083d9d-90f4-4cc7-95fa-25f5a23027da" providerId="ADAL" clId="{3E86952F-E786-45A7-B4C7-2A1662FFAFB4}" dt="2025-06-11T08:52:58.106" v="0" actId="20577"/>
          <ac:spMkLst>
            <pc:docMk/>
            <pc:sldMk cId="3781074938" sldId="297"/>
            <ac:spMk id="6" creationId="{06163DD8-9BB0-250D-8050-25BD5218943B}"/>
          </ac:spMkLst>
        </pc:spChg>
      </pc:sldChg>
      <pc:sldChg chg="modSp mod">
        <pc:chgData name="Musil Tomáš" userId="62083d9d-90f4-4cc7-95fa-25f5a23027da" providerId="ADAL" clId="{3E86952F-E786-45A7-B4C7-2A1662FFAFB4}" dt="2025-06-11T14:35:13.466" v="403" actId="108"/>
        <pc:sldMkLst>
          <pc:docMk/>
          <pc:sldMk cId="2660526235" sldId="298"/>
        </pc:sldMkLst>
        <pc:spChg chg="mod">
          <ac:chgData name="Musil Tomáš" userId="62083d9d-90f4-4cc7-95fa-25f5a23027da" providerId="ADAL" clId="{3E86952F-E786-45A7-B4C7-2A1662FFAFB4}" dt="2025-06-11T08:56:31.036" v="177" actId="20577"/>
          <ac:spMkLst>
            <pc:docMk/>
            <pc:sldMk cId="2660526235" sldId="298"/>
            <ac:spMk id="2" creationId="{9DB08CC4-F5F5-F2B9-82D9-B70691ED19E9}"/>
          </ac:spMkLst>
        </pc:spChg>
        <pc:graphicFrameChg chg="mod modGraphic">
          <ac:chgData name="Musil Tomáš" userId="62083d9d-90f4-4cc7-95fa-25f5a23027da" providerId="ADAL" clId="{3E86952F-E786-45A7-B4C7-2A1662FFAFB4}" dt="2025-06-11T14:35:13.466" v="403" actId="108"/>
          <ac:graphicFrameMkLst>
            <pc:docMk/>
            <pc:sldMk cId="2660526235" sldId="298"/>
            <ac:graphicFrameMk id="6" creationId="{F3B4BA3F-DCD0-17B8-E577-7FF6E740F686}"/>
          </ac:graphicFrameMkLst>
        </pc:graphicFrameChg>
      </pc:sldChg>
      <pc:sldChg chg="modSp mod">
        <pc:chgData name="Musil Tomáš" userId="62083d9d-90f4-4cc7-95fa-25f5a23027da" providerId="ADAL" clId="{3E86952F-E786-45A7-B4C7-2A1662FFAFB4}" dt="2025-06-11T15:28:28.449" v="1597" actId="20577"/>
        <pc:sldMkLst>
          <pc:docMk/>
          <pc:sldMk cId="3475348060" sldId="300"/>
        </pc:sldMkLst>
        <pc:spChg chg="mod">
          <ac:chgData name="Musil Tomáš" userId="62083d9d-90f4-4cc7-95fa-25f5a23027da" providerId="ADAL" clId="{3E86952F-E786-45A7-B4C7-2A1662FFAFB4}" dt="2025-06-11T15:28:28.449" v="1597" actId="20577"/>
          <ac:spMkLst>
            <pc:docMk/>
            <pc:sldMk cId="3475348060" sldId="300"/>
            <ac:spMk id="3" creationId="{24DF9909-27F8-371D-E910-8C4BA17C4209}"/>
          </ac:spMkLst>
        </pc:spChg>
      </pc:sldChg>
      <pc:sldChg chg="modSp mod">
        <pc:chgData name="Musil Tomáš" userId="62083d9d-90f4-4cc7-95fa-25f5a23027da" providerId="ADAL" clId="{3E86952F-E786-45A7-B4C7-2A1662FFAFB4}" dt="2025-06-11T14:55:34.115" v="526"/>
        <pc:sldMkLst>
          <pc:docMk/>
          <pc:sldMk cId="3976139583" sldId="301"/>
        </pc:sldMkLst>
        <pc:spChg chg="mod">
          <ac:chgData name="Musil Tomáš" userId="62083d9d-90f4-4cc7-95fa-25f5a23027da" providerId="ADAL" clId="{3E86952F-E786-45A7-B4C7-2A1662FFAFB4}" dt="2025-06-11T14:55:34.115" v="526"/>
          <ac:spMkLst>
            <pc:docMk/>
            <pc:sldMk cId="3976139583" sldId="301"/>
            <ac:spMk id="2" creationId="{72741024-1C38-62D8-123B-262E2B0A6904}"/>
          </ac:spMkLst>
        </pc:spChg>
        <pc:spChg chg="mod">
          <ac:chgData name="Musil Tomáš" userId="62083d9d-90f4-4cc7-95fa-25f5a23027da" providerId="ADAL" clId="{3E86952F-E786-45A7-B4C7-2A1662FFAFB4}" dt="2025-06-11T14:55:32.332" v="523" actId="1076"/>
          <ac:spMkLst>
            <pc:docMk/>
            <pc:sldMk cId="3976139583" sldId="301"/>
            <ac:spMk id="3" creationId="{943A39F5-A7E7-AC8F-8BBC-C0BC89FE56C3}"/>
          </ac:spMkLst>
        </pc:spChg>
      </pc:sldChg>
      <pc:sldChg chg="modSp del mod ord">
        <pc:chgData name="Musil Tomáš" userId="62083d9d-90f4-4cc7-95fa-25f5a23027da" providerId="ADAL" clId="{3E86952F-E786-45A7-B4C7-2A1662FFAFB4}" dt="2025-06-11T14:53:31.552" v="496" actId="47"/>
        <pc:sldMkLst>
          <pc:docMk/>
          <pc:sldMk cId="3270427252" sldId="302"/>
        </pc:sldMkLst>
      </pc:sldChg>
      <pc:sldChg chg="modSp mod ord">
        <pc:chgData name="Musil Tomáš" userId="62083d9d-90f4-4cc7-95fa-25f5a23027da" providerId="ADAL" clId="{3E86952F-E786-45A7-B4C7-2A1662FFAFB4}" dt="2025-06-11T15:50:10.679" v="1750"/>
        <pc:sldMkLst>
          <pc:docMk/>
          <pc:sldMk cId="658173005" sldId="303"/>
        </pc:sldMkLst>
        <pc:spChg chg="mod">
          <ac:chgData name="Musil Tomáš" userId="62083d9d-90f4-4cc7-95fa-25f5a23027da" providerId="ADAL" clId="{3E86952F-E786-45A7-B4C7-2A1662FFAFB4}" dt="2025-06-11T15:50:10.679" v="1750"/>
          <ac:spMkLst>
            <pc:docMk/>
            <pc:sldMk cId="658173005" sldId="303"/>
            <ac:spMk id="3" creationId="{F50F77E8-84DB-41A4-E923-7B19269E4544}"/>
          </ac:spMkLst>
        </pc:spChg>
      </pc:sldChg>
      <pc:sldChg chg="modSp add del mod">
        <pc:chgData name="Musil Tomáš" userId="62083d9d-90f4-4cc7-95fa-25f5a23027da" providerId="ADAL" clId="{3E86952F-E786-45A7-B4C7-2A1662FFAFB4}" dt="2025-06-11T15:31:46.580" v="1623" actId="20577"/>
        <pc:sldMkLst>
          <pc:docMk/>
          <pc:sldMk cId="4282017262" sldId="383"/>
        </pc:sldMkLst>
        <pc:spChg chg="mod">
          <ac:chgData name="Musil Tomáš" userId="62083d9d-90f4-4cc7-95fa-25f5a23027da" providerId="ADAL" clId="{3E86952F-E786-45A7-B4C7-2A1662FFAFB4}" dt="2025-06-11T14:05:01.162" v="198" actId="20577"/>
          <ac:spMkLst>
            <pc:docMk/>
            <pc:sldMk cId="4282017262" sldId="383"/>
            <ac:spMk id="2" creationId="{16206410-CC64-3F56-9FEB-F003FF5772FA}"/>
          </ac:spMkLst>
        </pc:spChg>
        <pc:spChg chg="mod">
          <ac:chgData name="Musil Tomáš" userId="62083d9d-90f4-4cc7-95fa-25f5a23027da" providerId="ADAL" clId="{3E86952F-E786-45A7-B4C7-2A1662FFAFB4}" dt="2025-06-11T15:31:46.580" v="1623" actId="20577"/>
          <ac:spMkLst>
            <pc:docMk/>
            <pc:sldMk cId="4282017262" sldId="383"/>
            <ac:spMk id="3" creationId="{995A86DA-4427-E826-261C-F83C765FB7C5}"/>
          </ac:spMkLst>
        </pc:spChg>
      </pc:sldChg>
      <pc:sldChg chg="new del">
        <pc:chgData name="Musil Tomáš" userId="62083d9d-90f4-4cc7-95fa-25f5a23027da" providerId="ADAL" clId="{3E86952F-E786-45A7-B4C7-2A1662FFAFB4}" dt="2025-06-11T15:11:51.600" v="810" actId="47"/>
        <pc:sldMkLst>
          <pc:docMk/>
          <pc:sldMk cId="4085536110" sldId="384"/>
        </pc:sldMkLst>
      </pc:sldChg>
      <pc:sldChg chg="modSp add mod ord">
        <pc:chgData name="Musil Tomáš" userId="62083d9d-90f4-4cc7-95fa-25f5a23027da" providerId="ADAL" clId="{3E86952F-E786-45A7-B4C7-2A1662FFAFB4}" dt="2025-06-11T15:28:51.627" v="1598" actId="255"/>
        <pc:sldMkLst>
          <pc:docMk/>
          <pc:sldMk cId="261365836" sldId="385"/>
        </pc:sldMkLst>
        <pc:spChg chg="mod">
          <ac:chgData name="Musil Tomáš" userId="62083d9d-90f4-4cc7-95fa-25f5a23027da" providerId="ADAL" clId="{3E86952F-E786-45A7-B4C7-2A1662FFAFB4}" dt="2025-06-11T15:28:51.627" v="1598" actId="255"/>
          <ac:spMkLst>
            <pc:docMk/>
            <pc:sldMk cId="261365836" sldId="385"/>
            <ac:spMk id="3" creationId="{FABE42F1-BCF5-64E9-9887-A359613FB86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77F3180-6454-D06F-2DEF-49EE0BEB5E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88EF6F-01B2-0033-AE8F-10410DC68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30CE7-49B6-2348-A198-C8ECA96104F1}" type="datetimeFigureOut">
              <a:rPr lang="cs-CZ" smtClean="0">
                <a:latin typeface="Arial" panose="020B0604020202020204" pitchFamily="34" charset="0"/>
              </a:rPr>
              <a:t>25.06.2025</a:t>
            </a:fld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E608C9-DF7C-4B64-E76C-79893263F7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4A1CC3-B6D7-20BE-943D-6320EEDC3E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16F0C-904B-8247-A83D-0A9BE4737B82}" type="slidenum">
              <a:rPr lang="cs-CZ" smtClean="0">
                <a:latin typeface="Arial" panose="020B0604020202020204" pitchFamily="34" charset="0"/>
              </a:rPr>
              <a:t>‹#›</a:t>
            </a:fld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6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8294C76-7D04-154A-AFCD-C18C5C95436B}" type="datetimeFigureOut">
              <a:rPr lang="cs-CZ" smtClean="0"/>
              <a:pPr/>
              <a:t>25.06.2025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3298459-D76B-9E41-AFDF-7399883A9B6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88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C03E269-9E23-3850-18B9-BFED7015B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1848268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265199"/>
            <a:ext cx="11113200" cy="1173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  <a:defRPr sz="3200" cap="all" baseline="0">
                <a:solidFill>
                  <a:srgbClr val="2E2D2C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3F45B2B3-EA87-06E1-C21A-D47287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5841718"/>
            <a:ext cx="1738990" cy="7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1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_ 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496385-261F-8D4B-E9CF-F0148C10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9D07E3-ACC6-DFAC-43E1-F355DCF8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7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4D143-8F3D-7015-869D-24BACD201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0E4D-B07F-A91F-6D23-BB741C3A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6"/>
            <a:ext cx="5400000" cy="40465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DEEC92-3FFF-31D7-057C-36986C99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825626"/>
            <a:ext cx="5400000" cy="4046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AED4E-EC91-2343-055B-D8D30DD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8A6DD-1BCF-B72C-C945-AC74F3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5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4D143-8F3D-7015-869D-24BACD20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75946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0E4D-B07F-A91F-6D23-BB741C3A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620000"/>
            <a:ext cx="5400000" cy="4046538"/>
          </a:xfrm>
        </p:spPr>
        <p:txBody>
          <a:bodyPr>
            <a:normAutofit/>
          </a:bodyPr>
          <a:lstStyle>
            <a:lvl1pPr>
              <a:defRPr sz="2400">
                <a:latin typeface="Azeret Mono" pitchFamily="2" charset="0"/>
                <a:cs typeface="Azeret Mono" pitchFamily="2" charset="0"/>
              </a:defRPr>
            </a:lvl1pPr>
            <a:lvl2pPr>
              <a:defRPr sz="2400">
                <a:latin typeface="Azeret Mono" pitchFamily="2" charset="0"/>
                <a:cs typeface="Azeret Mono" pitchFamily="2" charset="0"/>
              </a:defRPr>
            </a:lvl2pPr>
            <a:lvl3pPr>
              <a:defRPr sz="2400">
                <a:latin typeface="Azeret Mono" pitchFamily="2" charset="0"/>
                <a:cs typeface="Azeret Mono" pitchFamily="2" charset="0"/>
              </a:defRPr>
            </a:lvl3pPr>
            <a:lvl4pPr>
              <a:defRPr sz="2400">
                <a:latin typeface="Azeret Mono" pitchFamily="2" charset="0"/>
                <a:cs typeface="Azeret Mono" pitchFamily="2" charset="0"/>
              </a:defRPr>
            </a:lvl4pPr>
            <a:lvl5pPr>
              <a:defRPr sz="240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DEEC92-3FFF-31D7-057C-36986C99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620000"/>
            <a:ext cx="5400000" cy="4046400"/>
          </a:xfrm>
        </p:spPr>
        <p:txBody>
          <a:bodyPr>
            <a:normAutofit/>
          </a:bodyPr>
          <a:lstStyle>
            <a:lvl1pPr>
              <a:defRPr sz="2400">
                <a:latin typeface="Azeret Mono" pitchFamily="2" charset="0"/>
                <a:cs typeface="Azeret Mono" pitchFamily="2" charset="0"/>
              </a:defRPr>
            </a:lvl1pPr>
            <a:lvl2pPr>
              <a:defRPr sz="2400">
                <a:latin typeface="Azeret Mono" pitchFamily="2" charset="0"/>
                <a:cs typeface="Azeret Mono" pitchFamily="2" charset="0"/>
              </a:defRPr>
            </a:lvl2pPr>
            <a:lvl3pPr>
              <a:defRPr sz="2400">
                <a:latin typeface="Azeret Mono" pitchFamily="2" charset="0"/>
                <a:cs typeface="Azeret Mono" pitchFamily="2" charset="0"/>
              </a:defRPr>
            </a:lvl3pPr>
            <a:lvl4pPr>
              <a:defRPr sz="2400">
                <a:latin typeface="Azeret Mono" pitchFamily="2" charset="0"/>
                <a:cs typeface="Azeret Mono" pitchFamily="2" charset="0"/>
              </a:defRPr>
            </a:lvl4pPr>
            <a:lvl5pPr>
              <a:defRPr sz="240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AED4E-EC91-2343-055B-D8D30DD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8A6DD-1BCF-B72C-C945-AC74F3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99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7CE5-202F-F305-6033-A1C780F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1"/>
            <a:ext cx="11113200" cy="576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D74EB8-DF24-B230-6993-5AE3FD5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111132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 cap="all" baseline="0">
                <a:latin typeface="Azeret Mono" pitchFamily="2" charset="0"/>
                <a:cs typeface="Azeret Mon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2051B-5DDA-7128-40E8-22CBF048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5400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19B41F-E350-FA2E-1A56-8A8FEE745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200" y="1980000"/>
            <a:ext cx="5400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2284D2-A8A0-60E6-6607-86CE530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18BC81-CB91-F26D-84A8-4AF8864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47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7CE5-202F-F305-6033-A1C780F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576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D74EB8-DF24-B230-6993-5AE3FD5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111132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 cap="all" baseline="0">
                <a:latin typeface="Azeret Mono" pitchFamily="2" charset="0"/>
                <a:cs typeface="Azeret Mon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2051B-5DDA-7128-40E8-22CBF048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3518765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19B41F-E350-FA2E-1A56-8A8FEE745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8647" y="1980000"/>
            <a:ext cx="3514704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2284D2-A8A0-60E6-6607-86CE530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18BC81-CB91-F26D-84A8-4AF8864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obsah 5">
            <a:extLst>
              <a:ext uri="{FF2B5EF4-FFF2-40B4-BE49-F238E27FC236}">
                <a16:creationId xmlns:a16="http://schemas.microsoft.com/office/drawing/2014/main" id="{334DA0B0-CD8C-3E60-D93E-FA6C86C90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6000" y="1980000"/>
            <a:ext cx="3514704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8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IA_ Text s odrážkami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AD486-026F-F07F-0719-E63DC503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5B587-08F7-9284-D67E-2309FAF1A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1"/>
            <a:ext cx="6569425" cy="540385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501A4A-DA79-C8F2-E5C5-28A03D7EE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377440"/>
            <a:ext cx="3932237" cy="34915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1631ED-DEF3-6A6D-32E8-2DCF679D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461A86-1EBD-9C84-718F-87D77A97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58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Text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2">
            <a:extLst>
              <a:ext uri="{FF2B5EF4-FFF2-40B4-BE49-F238E27FC236}">
                <a16:creationId xmlns:a16="http://schemas.microsoft.com/office/drawing/2014/main" id="{475E19F0-E25C-3988-D787-829F824E6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569425" cy="54038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zápatí 5">
            <a:extLst>
              <a:ext uri="{FF2B5EF4-FFF2-40B4-BE49-F238E27FC236}">
                <a16:creationId xmlns:a16="http://schemas.microsoft.com/office/drawing/2014/main" id="{9F9E4587-C623-2EB1-6917-B73C5E40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4" name="Zástupný symbol pro číslo snímku 6">
            <a:extLst>
              <a:ext uri="{FF2B5EF4-FFF2-40B4-BE49-F238E27FC236}">
                <a16:creationId xmlns:a16="http://schemas.microsoft.com/office/drawing/2014/main" id="{44794EE0-21BB-601D-18A0-78895EC0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DB918A1-F9FA-ACE4-A10C-71B17E0A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C07424CD-CCAE-AD61-7550-8BE6149DD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377440"/>
            <a:ext cx="3932237" cy="34915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6951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Text a volný pro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D165B9-8657-8AF6-AFCC-CB497BE6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41E40B-5C8A-83AA-5A88-1D8DCF5A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57591AE-875D-DB42-8535-2A7829FA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6120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AC6D30CE-5961-C3DF-5F10-695BBF58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1285462"/>
            <a:ext cx="3115556" cy="45835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5591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2293A-552E-86EF-639C-8B6F2380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812289-740C-E50E-D6AE-E0D6DC97B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8881F-3F3A-6A05-6BFD-6C25A9B2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E6E924-A96C-FB97-913A-EED48426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97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F89947-13F9-1BB0-576B-8A3B91EDF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3713" y="432000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DFA057-2E82-D72A-31C2-4EC80D7B3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387" y="432000"/>
            <a:ext cx="8531926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E361D0-B494-0E13-7236-DAACD149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F3F1E6-DE6A-3590-85F9-AC6DCD4A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4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 a text bez odráž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2000"/>
            <a:ext cx="11113200" cy="12960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200"/>
            <a:ext cx="11113200" cy="4144869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288000" indent="0">
              <a:lnSpc>
                <a:spcPct val="120000"/>
              </a:lnSpc>
              <a:buNone/>
              <a:defRPr/>
            </a:lvl2pPr>
            <a:lvl3pPr marL="576000" indent="0">
              <a:lnSpc>
                <a:spcPct val="120000"/>
              </a:lnSpc>
              <a:buNone/>
              <a:defRPr/>
            </a:lvl3pPr>
            <a:lvl4pPr marL="576000" indent="0">
              <a:lnSpc>
                <a:spcPct val="120000"/>
              </a:lnSpc>
              <a:buNone/>
              <a:defRPr/>
            </a:lvl4pPr>
            <a:lvl5pPr marL="576000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25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 a tex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1999"/>
            <a:ext cx="11113200" cy="1296000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Obsah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113200" cy="4144869"/>
          </a:xfrm>
        </p:spPr>
        <p:txBody>
          <a:bodyPr lIns="0" tIns="0" rIns="0" bIns="0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06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, podtitul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1999"/>
            <a:ext cx="11113200" cy="576000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nadpis_</a:t>
            </a:r>
          </a:p>
        </p:txBody>
      </p:sp>
      <p:sp>
        <p:nvSpPr>
          <p:cNvPr id="3" name="Obsah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113200" cy="4144869"/>
          </a:xfrm>
        </p:spPr>
        <p:txBody>
          <a:bodyPr lIns="0" tIns="0" rIns="0" bIns="0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Podnadpis">
            <a:extLst>
              <a:ext uri="{FF2B5EF4-FFF2-40B4-BE49-F238E27FC236}">
                <a16:creationId xmlns:a16="http://schemas.microsoft.com/office/drawing/2014/main" id="{84F93504-89B1-112D-FF63-11139C2036DE}"/>
              </a:ext>
            </a:extLst>
          </p:cNvPr>
          <p:cNvSpPr txBox="1">
            <a:spLocks/>
          </p:cNvSpPr>
          <p:nvPr userDrawn="1"/>
        </p:nvSpPr>
        <p:spPr>
          <a:xfrm>
            <a:off x="540000" y="1282799"/>
            <a:ext cx="11113200" cy="4515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all" baseline="0">
                <a:solidFill>
                  <a:schemeClr val="accent1"/>
                </a:solidFill>
                <a:latin typeface="Azeret Mono Medium" pitchFamily="2" charset="0"/>
                <a:ea typeface="+mj-ea"/>
                <a:cs typeface="+mj-cs"/>
              </a:defRPr>
            </a:lvl1pPr>
          </a:lstStyle>
          <a:p>
            <a:endParaRPr lang="cs-CZ" sz="1800" dirty="0">
              <a:solidFill>
                <a:srgbClr val="2E2D2C"/>
              </a:solidFill>
            </a:endParaRPr>
          </a:p>
        </p:txBody>
      </p:sp>
      <p:sp>
        <p:nvSpPr>
          <p:cNvPr id="8" name="Obsah">
            <a:extLst>
              <a:ext uri="{FF2B5EF4-FFF2-40B4-BE49-F238E27FC236}">
                <a16:creationId xmlns:a16="http://schemas.microsoft.com/office/drawing/2014/main" id="{2A58A94E-2737-0B65-DC6C-F1223EB65FE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8800" y="1080000"/>
            <a:ext cx="11113200" cy="440837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1pPr>
            <a:lvl2pPr marL="216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2pPr>
            <a:lvl3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3pPr>
            <a:lvl4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4pPr>
            <a:lvl5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 dirty="0"/>
              <a:t>PODTITULEK</a:t>
            </a:r>
          </a:p>
        </p:txBody>
      </p:sp>
    </p:spTree>
    <p:extLst>
      <p:ext uri="{BB962C8B-B14F-4D97-AF65-F5344CB8AC3E}">
        <p14:creationId xmlns:p14="http://schemas.microsoft.com/office/powerpoint/2010/main" val="40478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0BC63B7-C438-CDCA-2E62-A019E80EF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EFDAF7-49CF-94EF-AE6B-E3C8DF53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95600"/>
            <a:ext cx="11113200" cy="23580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defRPr sz="4800" cap="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491657B4-57AA-E6DE-504E-12F9C6477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4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 Předělová stran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230C951-7D24-FA60-D1D6-04D9E8B4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81E2B-67BE-411E-069A-D11A709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96500"/>
            <a:ext cx="11113200" cy="23580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rgbClr val="2E2D2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2C77-4E80-5FA4-572E-5684CCBD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427200"/>
            <a:ext cx="11113200" cy="2358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2E2D2C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173ABE62-4F91-DAF7-8357-C88BCA28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 Předělová stran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230C951-7D24-FA60-D1D6-04D9E8B4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81E2B-67BE-411E-069A-D11A709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96500"/>
            <a:ext cx="11113200" cy="235686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rgbClr val="2E2D2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2C77-4E80-5FA4-572E-5684CCBD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427200"/>
            <a:ext cx="11113200" cy="235686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2E2D2C"/>
                </a:solidFill>
                <a:latin typeface="Arial" panose="020B0604020202020204" pitchFamily="34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173ABE62-4F91-DAF7-8357-C88BCA28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Závěřeč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93909D7-0D07-E27F-07C9-DD6B9CEF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4DC879B-3803-3314-33B3-F397843C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275" y="6022973"/>
            <a:ext cx="1335205" cy="5958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842836"/>
          </a:xfrm>
        </p:spPr>
        <p:txBody>
          <a:bodyPr lIns="0" tIns="0" rIns="0" bIns="0"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DIA.</a:t>
            </a:r>
            <a:r>
              <a:rPr lang="cs-CZ" dirty="0">
                <a:solidFill>
                  <a:schemeClr val="accent1"/>
                </a:solidFill>
              </a:rPr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331718"/>
            <a:ext cx="11113200" cy="842836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2400" cap="all" baseline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ADB2BA1-71A5-16B6-971F-2496046E6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4414708"/>
            <a:ext cx="11113200" cy="13858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2067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88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_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529A9-D500-1273-5E49-F07E5664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431387"/>
            <a:ext cx="11113200" cy="612000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7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DB8E4877-94CD-06BF-64E7-44B6ABB7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123469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Nadpis_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095866B9-FF4B-FA8F-43D9-233B746C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113200" cy="41448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patí dia.gov.cz">
            <a:extLst>
              <a:ext uri="{FF2B5EF4-FFF2-40B4-BE49-F238E27FC236}">
                <a16:creationId xmlns:a16="http://schemas.microsoft.com/office/drawing/2014/main" id="{824AA539-D3C0-6E93-E74F-681DDD08A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554" y="6325354"/>
            <a:ext cx="53808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</a:lstStyle>
          <a:p>
            <a:pPr algn="ctr"/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6" name="Číslo snímku">
            <a:extLst>
              <a:ext uri="{FF2B5EF4-FFF2-40B4-BE49-F238E27FC236}">
                <a16:creationId xmlns:a16="http://schemas.microsoft.com/office/drawing/2014/main" id="{6F5FBFCB-C39A-B440-936C-FA3E617E0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1571" y="6325354"/>
            <a:ext cx="192104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</a:lstStyle>
          <a:p>
            <a:fld id="{F21F385E-1634-DB44-B85F-E6359124737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Logo Digitální a Informační agentura">
            <a:extLst>
              <a:ext uri="{FF2B5EF4-FFF2-40B4-BE49-F238E27FC236}">
                <a16:creationId xmlns:a16="http://schemas.microsoft.com/office/drawing/2014/main" id="{1391B34F-7EA5-7A87-B33E-6D1F2140B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3299" y="6021421"/>
            <a:ext cx="1336305" cy="5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  <p:sldLayoutId id="2147483671" r:id="rId4"/>
    <p:sldLayoutId id="2147483651" r:id="rId5"/>
    <p:sldLayoutId id="2147483649" r:id="rId6"/>
    <p:sldLayoutId id="2147483670" r:id="rId7"/>
    <p:sldLayoutId id="2147483663" r:id="rId8"/>
    <p:sldLayoutId id="2147483668" r:id="rId9"/>
    <p:sldLayoutId id="2147483655" r:id="rId10"/>
    <p:sldLayoutId id="2147483652" r:id="rId11"/>
    <p:sldLayoutId id="2147483669" r:id="rId12"/>
    <p:sldLayoutId id="2147483653" r:id="rId13"/>
    <p:sldLayoutId id="2147483664" r:id="rId14"/>
    <p:sldLayoutId id="2147483656" r:id="rId15"/>
    <p:sldLayoutId id="2147483667" r:id="rId16"/>
    <p:sldLayoutId id="2147483666" r:id="rId17"/>
    <p:sldLayoutId id="2147483658" r:id="rId18"/>
    <p:sldLayoutId id="2147483659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 cap="all" baseline="0">
          <a:solidFill>
            <a:schemeClr val="accent1"/>
          </a:solidFill>
          <a:latin typeface="Azeret Mono Medium" pitchFamily="2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oklady.gov.cz/podpora-overovatelu/clanky-a-navody/pruvodce-obci-kraju-organizaci" TargetMode="External"/><Relationship Id="rId2" Type="http://schemas.openxmlformats.org/officeDocument/2006/relationships/hyperlink" Target="https://www.dia.gov.cz/cs/nase-cinnosti/na-cem-pracujeme/doklady-v-mobilnim-telefonu/je-vase-obec-registrovana-k-overovani-edoklad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doklady@dia.gov.cz" TargetMode="External"/><Relationship Id="rId5" Type="http://schemas.openxmlformats.org/officeDocument/2006/relationships/hyperlink" Target="https://edoklady.gov.cz/" TargetMode="External"/><Relationship Id="rId4" Type="http://schemas.openxmlformats.org/officeDocument/2006/relationships/hyperlink" Target="https://www.youtube.com/watch?v=JPWFenyZAL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XxZuz8JSQ0" TargetMode="External"/><Relationship Id="rId2" Type="http://schemas.openxmlformats.org/officeDocument/2006/relationships/hyperlink" Target="https://www.youtube.com/watch?v=kuq4ChlUD74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v.gov.cz/volby/clanek/metodika-ke-ztotoznovani-volicu-s-edokladem.aspx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v.gov.cz/volby/clanek/metodika-ke-ztotoznovani-volicu-s-edokladem.asp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doklady@dia.gov.cz" TargetMode="External"/><Relationship Id="rId2" Type="http://schemas.openxmlformats.org/officeDocument/2006/relationships/hyperlink" Target="mailto:edoklady@nakit.cz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04F70-7456-297E-EB64-30FBF058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50" y="1259116"/>
            <a:ext cx="11113200" cy="1848268"/>
          </a:xfrm>
        </p:spPr>
        <p:txBody>
          <a:bodyPr>
            <a:normAutofit/>
          </a:bodyPr>
          <a:lstStyle/>
          <a:p>
            <a:r>
              <a:rPr lang="cs-CZ" sz="4000" dirty="0" err="1"/>
              <a:t>eDOKLADY</a:t>
            </a:r>
            <a:r>
              <a:rPr lang="cs-CZ" sz="4000" dirty="0"/>
              <a:t> PŘI PODZIMNÍCH VOLBÁCH_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5842BD-64E8-E6D6-8222-0C2AA221E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1EA4F850-D813-65D2-B13B-CFBE1FC8D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250" y="3065693"/>
            <a:ext cx="11113200" cy="2415511"/>
          </a:xfrm>
        </p:spPr>
        <p:txBody>
          <a:bodyPr>
            <a:normAutofit/>
          </a:bodyPr>
          <a:lstStyle/>
          <a:p>
            <a:r>
              <a:rPr lang="cs-CZ" sz="2600" dirty="0">
                <a:solidFill>
                  <a:schemeClr val="accent1"/>
                </a:solidFill>
              </a:rPr>
              <a:t>Odbor služeb </a:t>
            </a:r>
            <a:r>
              <a:rPr lang="cs-CZ" sz="2600" dirty="0" err="1">
                <a:solidFill>
                  <a:schemeClr val="accent1"/>
                </a:solidFill>
              </a:rPr>
              <a:t>egovernmentu</a:t>
            </a:r>
            <a:endParaRPr lang="cs-CZ" sz="2600" dirty="0">
              <a:solidFill>
                <a:schemeClr val="accent1"/>
              </a:solidFill>
            </a:endParaRPr>
          </a:p>
          <a:p>
            <a:r>
              <a:rPr lang="cs-CZ" sz="2600" dirty="0">
                <a:solidFill>
                  <a:schemeClr val="accent1"/>
                </a:solidFill>
              </a:rPr>
              <a:t>Tomáš Musil</a:t>
            </a:r>
          </a:p>
        </p:txBody>
      </p:sp>
    </p:spTree>
    <p:extLst>
      <p:ext uri="{BB962C8B-B14F-4D97-AF65-F5344CB8AC3E}">
        <p14:creationId xmlns:p14="http://schemas.microsoft.com/office/powerpoint/2010/main" val="248979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2D19E-EDB6-3F6E-A199-DA744833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49" y="418260"/>
            <a:ext cx="11113200" cy="727626"/>
          </a:xfrm>
        </p:spPr>
        <p:txBody>
          <a:bodyPr>
            <a:normAutofit/>
          </a:bodyPr>
          <a:lstStyle/>
          <a:p>
            <a:r>
              <a:rPr lang="cs-CZ" dirty="0"/>
              <a:t>Jak má obec postupovat_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82A97-E1AB-9591-D25E-6BA67E220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20" y="1625138"/>
            <a:ext cx="11113200" cy="295933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cs-CZ" sz="2000" b="1" dirty="0">
                <a:latin typeface="Azeret Mono" pitchFamily="2" charset="-18"/>
                <a:cs typeface="Azeret Mono" pitchFamily="2" charset="-18"/>
              </a:rPr>
              <a:t>Registrovat se, </a:t>
            </a:r>
          </a:p>
          <a:p>
            <a:pPr lvl="1">
              <a:lnSpc>
                <a:spcPct val="150000"/>
              </a:lnSpc>
            </a:pPr>
            <a:r>
              <a:rPr lang="cs-CZ" sz="2000" b="1" dirty="0">
                <a:latin typeface="Azeret Mono" pitchFamily="2" charset="-18"/>
                <a:cs typeface="Azeret Mono" pitchFamily="2" charset="-18"/>
              </a:rPr>
              <a:t>nastavit přístupy zaměstnancům úřadu,</a:t>
            </a:r>
          </a:p>
          <a:p>
            <a:pPr lvl="1">
              <a:lnSpc>
                <a:spcPct val="150000"/>
              </a:lnSpc>
            </a:pPr>
            <a:r>
              <a:rPr lang="cs-CZ" sz="2000" b="1" dirty="0">
                <a:latin typeface="Azeret Mono" pitchFamily="2" charset="-18"/>
                <a:cs typeface="Azeret Mono" pitchFamily="2" charset="-18"/>
              </a:rPr>
              <a:t>zprovoznit aplikace pro ověřování </a:t>
            </a:r>
            <a:r>
              <a:rPr lang="cs-CZ" sz="2000" b="1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b="1" dirty="0">
                <a:latin typeface="Azeret Mono" pitchFamily="2" charset="-18"/>
                <a:cs typeface="Azeret Mono" pitchFamily="2" charset="-18"/>
              </a:rPr>
              <a:t>,</a:t>
            </a:r>
          </a:p>
          <a:p>
            <a:pPr lvl="1">
              <a:lnSpc>
                <a:spcPct val="150000"/>
              </a:lnSpc>
            </a:pPr>
            <a:r>
              <a:rPr lang="cs-CZ" sz="2000" b="1" dirty="0">
                <a:latin typeface="Azeret Mono" pitchFamily="2" charset="-18"/>
                <a:cs typeface="Azeret Mono" pitchFamily="2" charset="-18"/>
              </a:rPr>
              <a:t>seznámit se s metodikou.</a:t>
            </a:r>
          </a:p>
          <a:p>
            <a:pPr lvl="2"/>
            <a:endParaRPr lang="cs-CZ" dirty="0">
              <a:latin typeface="Azeret Mono" pitchFamily="2" charset="-18"/>
              <a:cs typeface="Azeret Mono" pitchFamily="2" charset="-18"/>
            </a:endParaRPr>
          </a:p>
          <a:p>
            <a:pPr lvl="1"/>
            <a:endParaRPr lang="cs-CZ" b="1" dirty="0">
              <a:latin typeface="Azeret Mono" pitchFamily="2" charset="-18"/>
              <a:cs typeface="Azeret Mono" pitchFamily="2" charset="-18"/>
            </a:endParaRPr>
          </a:p>
          <a:p>
            <a:pPr lvl="2"/>
            <a:endParaRPr lang="cs-CZ" dirty="0">
              <a:latin typeface="Azeret Mono" pitchFamily="2" charset="-18"/>
              <a:cs typeface="Azeret Mono" pitchFamily="2" charset="-18"/>
            </a:endParaRPr>
          </a:p>
          <a:p>
            <a:pPr lvl="1"/>
            <a:endParaRPr lang="cs-CZ" dirty="0">
              <a:latin typeface="Azeret Mono" pitchFamily="2" charset="-18"/>
              <a:cs typeface="Azeret Mono" pitchFamily="2" charset="-18"/>
            </a:endParaRPr>
          </a:p>
          <a:p>
            <a:pPr lvl="2"/>
            <a:endParaRPr lang="cs-CZ" dirty="0">
              <a:latin typeface="Azeret Mono" pitchFamily="2" charset="-18"/>
              <a:cs typeface="Azeret Mono" pitchFamily="2" charset="-18"/>
            </a:endParaRPr>
          </a:p>
          <a:p>
            <a:pPr lvl="1"/>
            <a:endParaRPr lang="cs-CZ" b="1" dirty="0">
              <a:latin typeface="Azeret Mono" pitchFamily="2" charset="-18"/>
              <a:cs typeface="Azeret Mono" pitchFamily="2" charset="-18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42A539-51C4-00E7-B576-BCC85C52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FBC53F-9AD2-02A0-594D-535ACE56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30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41024-1C38-62D8-123B-262E2B0A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Jak má obec postupovat_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3A39F5-A7E7-AC8F-8BBC-C0BC89FE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0" y="1588712"/>
            <a:ext cx="11113200" cy="3926781"/>
          </a:xfrm>
        </p:spPr>
        <p:txBody>
          <a:bodyPr/>
          <a:lstStyle/>
          <a:p>
            <a:pPr lvl="1"/>
            <a:r>
              <a:rPr lang="cs-CZ" sz="2000" dirty="0">
                <a:latin typeface="Azeret Mono" pitchFamily="2" charset="-18"/>
                <a:cs typeface="Azeret Mono" pitchFamily="2" charset="-18"/>
              </a:rPr>
              <a:t>Pomoci Vám může:</a:t>
            </a:r>
          </a:p>
          <a:p>
            <a:pPr lvl="2"/>
            <a:r>
              <a:rPr lang="cs-CZ" sz="2000" dirty="0">
                <a:latin typeface="Azeret Mono" pitchFamily="2" charset="-18"/>
                <a:cs typeface="Azeret Mono" pitchFamily="2" charset="-18"/>
                <a:hlinkClick r:id="rId2"/>
              </a:rPr>
              <a:t>Leták s návodem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 pro obce k registraci příjímání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.</a:t>
            </a:r>
            <a:endParaRPr lang="cs-CZ" sz="2000" dirty="0">
              <a:solidFill>
                <a:srgbClr val="368537"/>
              </a:solidFill>
              <a:latin typeface="Azeret Mono" pitchFamily="2" charset="-18"/>
              <a:cs typeface="Azeret Mono" pitchFamily="2" charset="-18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/>
            <a:r>
              <a:rPr lang="cs-CZ" sz="2000" dirty="0">
                <a:solidFill>
                  <a:srgbClr val="368537"/>
                </a:solidFill>
                <a:latin typeface="Azeret Mono" pitchFamily="2" charset="-18"/>
                <a:cs typeface="Azeret Mono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Průvodce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 pro obce k příjímání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.</a:t>
            </a:r>
            <a:endParaRPr lang="cs-CZ" sz="2000" b="1" dirty="0">
              <a:latin typeface="Azeret Mono" pitchFamily="2" charset="-18"/>
              <a:cs typeface="Azeret Mono" pitchFamily="2" charset="-18"/>
            </a:endParaRPr>
          </a:p>
          <a:p>
            <a:pPr lvl="2"/>
            <a:r>
              <a:rPr lang="cs-CZ" sz="2000" dirty="0">
                <a:latin typeface="Azeret Mono" pitchFamily="2" charset="-18"/>
                <a:cs typeface="Azeret Mono" pitchFamily="2" charset="-18"/>
                <a:hlinkClick r:id="rId4"/>
              </a:rPr>
              <a:t>Online webinář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 pro obce k příjímání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.</a:t>
            </a:r>
          </a:p>
          <a:p>
            <a:pPr lvl="2"/>
            <a:r>
              <a:rPr lang="cs-CZ" sz="2000" dirty="0">
                <a:latin typeface="Azeret Mono" pitchFamily="2" charset="-18"/>
                <a:cs typeface="Azeret Mono" pitchFamily="2" charset="-18"/>
              </a:rPr>
              <a:t>Kompletní návody jsou k dispozici na </a:t>
            </a:r>
            <a:r>
              <a:rPr lang="cs-CZ" sz="2000" dirty="0">
                <a:latin typeface="Azeret Mono" pitchFamily="2" charset="-18"/>
                <a:cs typeface="Azeret Mono" pitchFamily="2" charset="-18"/>
                <a:hlinkClick r:id="rId5"/>
              </a:rPr>
              <a:t>edoklady.gov.cz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. </a:t>
            </a:r>
          </a:p>
          <a:p>
            <a:pPr lvl="2"/>
            <a:r>
              <a:rPr lang="cs-CZ" sz="2000" dirty="0">
                <a:latin typeface="Azeret Mono" pitchFamily="2" charset="-18"/>
                <a:cs typeface="Azeret Mono" pitchFamily="2" charset="-18"/>
              </a:rPr>
              <a:t>V případě dotazů nebo problémů nás neváhejte kontaktovat na </a:t>
            </a:r>
            <a:r>
              <a:rPr lang="cs-CZ" sz="2000" dirty="0">
                <a:latin typeface="Azeret Mono" pitchFamily="2" charset="-18"/>
                <a:cs typeface="Azeret Mono" pitchFamily="2" charset="-18"/>
                <a:hlinkClick r:id="rId6"/>
              </a:rPr>
              <a:t>edoklady@dia.gov.cz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B29E16-8529-F3FD-EEA4-FA9EAFB3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13CA28-6C76-A253-2C30-7C502FA9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3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704A8-7EFD-BECA-3746-2B573931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03" y="2518492"/>
            <a:ext cx="11113200" cy="2166767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edoklady.gov.cz</a:t>
            </a:r>
            <a:br>
              <a:rPr lang="cs-CZ" sz="3100" dirty="0"/>
            </a:br>
            <a:br>
              <a:rPr lang="cs-CZ" sz="3100" dirty="0"/>
            </a:br>
            <a:endParaRPr lang="cs-CZ" sz="31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EDF16B-C72D-A96A-6D94-877CE101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>
                <a:solidFill>
                  <a:schemeClr val="accent3"/>
                </a:solidFill>
              </a:rPr>
              <a:t>DIA.GOV.CZ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F9EA36-91AA-7904-1601-D9DB1718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21F385E-1634-DB44-B85F-E63591247372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33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23ED6-A16C-350C-126B-6AFDC96CC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7DBD8-9997-A722-8834-4086DAA6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877255"/>
          </a:xfrm>
        </p:spPr>
        <p:txBody>
          <a:bodyPr>
            <a:normAutofit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9A66A4-D106-0D0B-7F94-7E96DED9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B48EFF-CBEB-8AC9-ABEC-57AF8FA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2</a:t>
            </a:fld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6163DD8-9BB0-250D-8050-25BD5218943B}"/>
              </a:ext>
            </a:extLst>
          </p:cNvPr>
          <p:cNvSpPr txBox="1">
            <a:spLocks/>
          </p:cNvSpPr>
          <p:nvPr/>
        </p:nvSpPr>
        <p:spPr>
          <a:xfrm>
            <a:off x="755791" y="1233302"/>
            <a:ext cx="10782274" cy="43694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88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>
                <a:latin typeface="Azeret Mono" pitchFamily="2" charset="-18"/>
                <a:cs typeface="Azeret Mono" pitchFamily="2" charset="-18"/>
              </a:rPr>
              <a:t>Od 1.1.2025 povinnost akceptace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 </a:t>
            </a:r>
            <a:r>
              <a:rPr lang="cs-CZ" sz="2000" b="1" dirty="0">
                <a:latin typeface="Azeret Mono" pitchFamily="2" charset="-18"/>
                <a:cs typeface="Azeret Mono" pitchFamily="2" charset="-18"/>
              </a:rPr>
              <a:t>okrskovými volebními komisemi.</a:t>
            </a:r>
          </a:p>
          <a:p>
            <a:pPr lvl="1"/>
            <a:r>
              <a:rPr lang="cs-CZ" sz="2000" dirty="0">
                <a:latin typeface="Azeret Mono" pitchFamily="2" charset="-18"/>
                <a:cs typeface="Azeret Mono" pitchFamily="2" charset="-18"/>
              </a:rPr>
              <a:t>Registrovaných uživatelů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 je </a:t>
            </a:r>
            <a:r>
              <a:rPr lang="cs-CZ" sz="2000" b="1" dirty="0">
                <a:latin typeface="Azeret Mono" pitchFamily="2" charset="-18"/>
                <a:cs typeface="Azeret Mono" pitchFamily="2" charset="-18"/>
              </a:rPr>
              <a:t>nyní 745 000 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a jejich počet roste.</a:t>
            </a:r>
          </a:p>
          <a:p>
            <a:pPr lvl="1"/>
            <a:r>
              <a:rPr lang="cs-CZ" sz="2000" dirty="0">
                <a:latin typeface="Azeret Mono" pitchFamily="2" charset="-18"/>
                <a:cs typeface="Azeret Mono" pitchFamily="2" charset="-18"/>
              </a:rPr>
              <a:t>Celkový počet volebních okrsků s počtem volebních komisí bude </a:t>
            </a:r>
            <a:r>
              <a:rPr lang="cs-CZ" sz="2000" b="1" dirty="0">
                <a:latin typeface="Azeret Mono" pitchFamily="2" charset="-18"/>
                <a:cs typeface="Azeret Mono" pitchFamily="2" charset="-18"/>
              </a:rPr>
              <a:t>okolo 15 000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.</a:t>
            </a:r>
          </a:p>
          <a:p>
            <a:pPr lvl="1"/>
            <a:r>
              <a:rPr lang="cs-CZ" sz="2000" dirty="0">
                <a:latin typeface="Azeret Mono" pitchFamily="2" charset="-18"/>
                <a:cs typeface="Azeret Mono" pitchFamily="2" charset="-18"/>
              </a:rPr>
              <a:t>Ne všechny obce jsou aktuálně připravené pro ověřování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.</a:t>
            </a:r>
          </a:p>
          <a:p>
            <a:pPr lvl="1"/>
            <a:r>
              <a:rPr lang="cs-CZ" sz="2000" b="1" dirty="0">
                <a:latin typeface="Azeret Mono" pitchFamily="2" charset="-18"/>
                <a:cs typeface="Azeret Mono" pitchFamily="2" charset="-18"/>
              </a:rPr>
              <a:t>Pro všechny obce platí povinnost akceptace </a:t>
            </a:r>
            <a:r>
              <a:rPr lang="cs-CZ" sz="2000" b="1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b="1" dirty="0">
                <a:latin typeface="Azeret Mono" pitchFamily="2" charset="-18"/>
                <a:cs typeface="Azeret Mono" pitchFamily="2" charset="-18"/>
              </a:rPr>
              <a:t> od 1.1.2025!</a:t>
            </a:r>
          </a:p>
          <a:p>
            <a:pPr lvl="1"/>
            <a:endParaRPr lang="cs-CZ" sz="2000" dirty="0">
              <a:latin typeface="Azeret Mono" pitchFamily="2" charset="-18"/>
              <a:cs typeface="Azeret Mono" pitchFamily="2" charset="-18"/>
            </a:endParaRPr>
          </a:p>
          <a:p>
            <a:pPr marL="288000" lvl="1" indent="0">
              <a:buNone/>
            </a:pPr>
            <a:endParaRPr lang="cs-CZ" sz="1800" dirty="0">
              <a:latin typeface="Azeret Mono" pitchFamily="2" charset="-18"/>
              <a:cs typeface="Azeret Mono" pitchFamily="2" charset="-18"/>
            </a:endParaRPr>
          </a:p>
          <a:p>
            <a:pPr lvl="1"/>
            <a:endParaRPr lang="cs-CZ" sz="1800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07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E2926-4317-7459-0E01-3ADF6E521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BE42F1-BCF5-64E9-9887-A359613F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49" y="1259382"/>
            <a:ext cx="11364166" cy="46842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zeret Mono" pitchFamily="2" charset="-18"/>
                <a:cs typeface="Azeret Mono" pitchFamily="2" charset="-18"/>
              </a:rPr>
              <a:t>Registraci k ověřování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Azeret Mono" pitchFamily="2" charset="-18"/>
                <a:cs typeface="Azeret Mono" pitchFamily="2" charset="-18"/>
              </a:rPr>
              <a:t>eDoklad</a:t>
            </a:r>
            <a:r>
              <a:rPr lang="cs-CZ" sz="2000" dirty="0" err="1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ů</a:t>
            </a:r>
            <a:r>
              <a:rPr lang="cs-CZ" sz="20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, technické zajištění (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zeret Mono" pitchFamily="2" charset="-18"/>
                <a:cs typeface="Azeret Mono" pitchFamily="2" charset="-18"/>
              </a:rPr>
              <a:t>telefony, </a:t>
            </a:r>
            <a:r>
              <a:rPr lang="cs-CZ" sz="20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PC, konektivita) 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zeret Mono" pitchFamily="2" charset="-18"/>
                <a:cs typeface="Azeret Mono" pitchFamily="2" charset="-18"/>
              </a:rPr>
              <a:t>a nastavení přístupů do ověřovacích aplikací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 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zeret Mono" pitchFamily="2" charset="-18"/>
                <a:cs typeface="Azeret Mono" pitchFamily="2" charset="-18"/>
              </a:rPr>
              <a:t>pro volební komise </a:t>
            </a:r>
            <a:r>
              <a:rPr lang="cs-CZ" sz="2000" b="1" i="0" dirty="0">
                <a:effectLst/>
                <a:latin typeface="Azeret Mono" pitchFamily="2" charset="-18"/>
                <a:cs typeface="Azeret Mono" pitchFamily="2" charset="-18"/>
              </a:rPr>
              <a:t>zajišťuje</a:t>
            </a:r>
            <a:r>
              <a:rPr lang="cs-CZ" sz="2000" b="0" i="0" dirty="0">
                <a:solidFill>
                  <a:srgbClr val="474747"/>
                </a:solidFill>
                <a:effectLst/>
                <a:latin typeface="Azeret Mono" pitchFamily="2" charset="-18"/>
                <a:cs typeface="Azeret Mono" pitchFamily="2" charset="-18"/>
              </a:rPr>
              <a:t> 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Azeret Mono" pitchFamily="2" charset="-18"/>
                <a:cs typeface="Azeret Mono" pitchFamily="2" charset="-18"/>
              </a:rPr>
              <a:t>vždy obec 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zeret Mono" pitchFamily="2" charset="-18"/>
                <a:cs typeface="Azeret Mono" pitchFamily="2" charset="-18"/>
              </a:rPr>
              <a:t>spravující svůj volební okrsek/okrsky. 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eDoklady nabízí ověřovatelům dva způsoby ověření: </a:t>
            </a:r>
          </a:p>
          <a:p>
            <a:pPr marL="1995750" lvl="5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pomocí </a:t>
            </a:r>
            <a:r>
              <a:rPr lang="cs-CZ" sz="20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  <a:hlinkClick r:id="rId2"/>
              </a:rPr>
              <a:t>mobilní aplikace </a:t>
            </a:r>
            <a:r>
              <a:rPr lang="cs-CZ" sz="20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(ověření mobil to mobil). </a:t>
            </a:r>
          </a:p>
          <a:p>
            <a:pPr marL="1995750" lvl="5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pomocí </a:t>
            </a:r>
            <a:r>
              <a:rPr lang="cs-CZ" sz="20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  <a:hlinkClick r:id="rId3"/>
              </a:rPr>
              <a:t>webové aplikace </a:t>
            </a:r>
            <a:r>
              <a:rPr lang="cs-CZ" sz="20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(mobil to desktop). 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rgbClr val="000000"/>
              </a:solidFill>
              <a:latin typeface="Azeret Mono" pitchFamily="2" charset="-18"/>
              <a:cs typeface="Azeret Mono" pitchFamily="2" charset="-18"/>
            </a:endParaRPr>
          </a:p>
          <a:p>
            <a:pPr>
              <a:lnSpc>
                <a:spcPct val="150000"/>
              </a:lnSpc>
            </a:pPr>
            <a:endParaRPr lang="cs-CZ" sz="1900" dirty="0">
              <a:latin typeface="Azeret Mono" pitchFamily="2" charset="-18"/>
              <a:cs typeface="Azeret Mono" pitchFamily="2" charset="-18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97055E-E4FD-C9CF-4C1A-764C75E2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91D555-2F45-4BEF-378C-45A13702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3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8B27EE9-91DA-833B-329F-C208A6EA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0" y="348874"/>
            <a:ext cx="11113200" cy="702688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OVĚŘOVÁNÍ EDOKLADŮ U VOLEB_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6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C8353C-0EA8-D1C6-A69D-D47FF5E84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49" y="1259382"/>
            <a:ext cx="11364166" cy="4684218"/>
          </a:xfrm>
        </p:spPr>
        <p:txBody>
          <a:bodyPr>
            <a:normAutofit fontScale="85000" lnSpcReduction="10000"/>
          </a:bodyPr>
          <a:lstStyle/>
          <a:p>
            <a:pPr marL="288000" lvl="2">
              <a:lnSpc>
                <a:spcPct val="150000"/>
              </a:lnSpc>
              <a:buClr>
                <a:schemeClr val="accent1"/>
              </a:buClr>
            </a:pPr>
            <a:r>
              <a:rPr lang="cs-CZ" sz="21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Oba způsoby ověření na sobě fungují nezávisle. </a:t>
            </a:r>
          </a:p>
          <a:p>
            <a:pPr marL="288000" lvl="2">
              <a:lnSpc>
                <a:spcPct val="150000"/>
              </a:lnSpc>
              <a:buClr>
                <a:schemeClr val="accent1"/>
              </a:buClr>
            </a:pPr>
            <a:r>
              <a:rPr lang="cs-CZ" sz="21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Každé volební komisi je doporučeno mít k dispozici alespoň jeden mobilní telefon pro ověřování </a:t>
            </a:r>
            <a:r>
              <a:rPr lang="cs-CZ" sz="2100" dirty="0" err="1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1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.</a:t>
            </a:r>
          </a:p>
          <a:p>
            <a:pPr marL="288000" lvl="2">
              <a:lnSpc>
                <a:spcPct val="150000"/>
              </a:lnSpc>
              <a:buClr>
                <a:schemeClr val="accent1"/>
              </a:buClr>
            </a:pPr>
            <a:r>
              <a:rPr lang="cs-CZ" sz="21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Pro ověřování </a:t>
            </a:r>
            <a:r>
              <a:rPr lang="cs-CZ" sz="2100" dirty="0" err="1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1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 je doporučeno užívat telefony ve vlastnictví nebo v pronájmu úřadu.</a:t>
            </a:r>
          </a:p>
          <a:p>
            <a:pPr marL="288000" lvl="2">
              <a:lnSpc>
                <a:spcPct val="150000"/>
              </a:lnSpc>
              <a:buClr>
                <a:schemeClr val="accent1"/>
              </a:buClr>
            </a:pPr>
            <a:r>
              <a:rPr lang="cs-CZ" sz="21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Volební komise vystupuje při ověření </a:t>
            </a:r>
            <a:r>
              <a:rPr lang="cs-CZ" sz="2100" dirty="0" err="1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eDokladu</a:t>
            </a:r>
            <a:r>
              <a:rPr lang="cs-CZ" sz="21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 vždy jménem obce spravující její volební okrsek = obec vždy nastaví nebo udělí přístup do mobilní nebo webové aplikace pro ověřování. Není povoleno ověřovat jako fyzická osoba.</a:t>
            </a:r>
          </a:p>
          <a:p>
            <a:pPr marL="288000" lvl="2">
              <a:lnSpc>
                <a:spcPct val="150000"/>
              </a:lnSpc>
              <a:buClr>
                <a:schemeClr val="accent1"/>
              </a:buClr>
            </a:pPr>
            <a:r>
              <a:rPr lang="cs-CZ" sz="2100" dirty="0" err="1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eDoklad</a:t>
            </a:r>
            <a:r>
              <a:rPr lang="cs-CZ" sz="2100" dirty="0">
                <a:solidFill>
                  <a:srgbClr val="000000"/>
                </a:solidFill>
                <a:latin typeface="Azeret Mono" pitchFamily="2" charset="-18"/>
                <a:cs typeface="Azeret Mono" pitchFamily="2" charset="-18"/>
              </a:rPr>
              <a:t> je možné ověřit pouze přes mobilní nebo webovou aplikaci určenou k ověřování. Nelze uznat např. jeho ukázáním z aplikace prokazující osoby.</a:t>
            </a:r>
          </a:p>
          <a:p>
            <a:pPr>
              <a:lnSpc>
                <a:spcPct val="150000"/>
              </a:lnSpc>
            </a:pPr>
            <a:endParaRPr lang="cs-CZ" sz="1900" dirty="0">
              <a:latin typeface="Azeret Mono" pitchFamily="2" charset="-18"/>
              <a:cs typeface="Azeret Mono" pitchFamily="2" charset="-18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D343CA-A1E9-931A-8F95-94CDE49D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DB897C-DEE5-DE30-A9E9-8833EB36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4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A077316-4B1A-D503-B2C5-E55CE19C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0" y="348874"/>
            <a:ext cx="11113200" cy="702688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OVĚŘOVÁNÍ EDOKLADŮ U VOLEB_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22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06410-CC64-3F56-9FEB-F003FF57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OVĚŘOVÁNÍ EDOKLADŮ U VOLEB_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5A86DA-4427-E826-261C-F83C765FB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0" y="1473137"/>
            <a:ext cx="11528175" cy="314042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Azeret Mono" pitchFamily="2" charset="-18"/>
                <a:cs typeface="Azeret Mono" pitchFamily="2" charset="-18"/>
              </a:rPr>
              <a:t>Obcím byla ze strany DIA ve spolupráci s Odborem voleb MVCR připravena </a:t>
            </a:r>
            <a:r>
              <a:rPr lang="cs-CZ" sz="2000" dirty="0">
                <a:latin typeface="Azeret Mono" pitchFamily="2" charset="-18"/>
                <a:cs typeface="Azeret Mono" pitchFamily="2" charset="-18"/>
                <a:hlinkClick r:id="rId2"/>
              </a:rPr>
              <a:t>souhrnná metodika 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k příjímání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 ve volebních místnostech.</a:t>
            </a:r>
          </a:p>
          <a:p>
            <a:pPr marL="864000" lvl="1">
              <a:lnSpc>
                <a:spcPct val="160000"/>
              </a:lnSpc>
              <a:buClr>
                <a:srgbClr val="767676"/>
              </a:buClr>
            </a:pPr>
            <a:r>
              <a:rPr lang="cs-CZ" sz="2000" dirty="0">
                <a:latin typeface="Azeret Mono" pitchFamily="2" charset="-18"/>
                <a:cs typeface="Azeret Mono" pitchFamily="2" charset="-18"/>
              </a:rPr>
              <a:t> doplňovací senátní volby v Brně v lednu,</a:t>
            </a:r>
          </a:p>
          <a:p>
            <a:pPr marL="864000" lvl="1">
              <a:lnSpc>
                <a:spcPct val="160000"/>
              </a:lnSpc>
              <a:buClr>
                <a:srgbClr val="767676"/>
              </a:buClr>
            </a:pPr>
            <a:r>
              <a:rPr lang="cs-CZ" sz="2000" dirty="0">
                <a:latin typeface="Azeret Mono" pitchFamily="2" charset="-18"/>
                <a:cs typeface="Azeret Mono" pitchFamily="2" charset="-18"/>
              </a:rPr>
              <a:t> nové volby do zastupitelstev šest obcí v březnu,</a:t>
            </a:r>
          </a:p>
          <a:p>
            <a:pPr marL="864000" lvl="1">
              <a:lnSpc>
                <a:spcPct val="160000"/>
              </a:lnSpc>
              <a:buClr>
                <a:srgbClr val="767676"/>
              </a:buClr>
            </a:pPr>
            <a:r>
              <a:rPr lang="cs-CZ" sz="2100" dirty="0">
                <a:latin typeface="Azeret Mono" pitchFamily="2" charset="-18"/>
                <a:cs typeface="Azeret Mono" pitchFamily="2" charset="-18"/>
              </a:rPr>
              <a:t> nové volby do zastupitelstev čtyř obcí v červnu.</a:t>
            </a:r>
          </a:p>
          <a:p>
            <a:pPr marL="864000" lvl="1">
              <a:lnSpc>
                <a:spcPct val="160000"/>
              </a:lnSpc>
              <a:buClr>
                <a:srgbClr val="767676"/>
              </a:buClr>
            </a:pPr>
            <a:endParaRPr lang="cs-CZ" sz="2000" dirty="0">
              <a:latin typeface="Azeret Mono" pitchFamily="2" charset="-18"/>
              <a:cs typeface="Azeret Mono" pitchFamily="2" charset="-18"/>
            </a:endParaRPr>
          </a:p>
          <a:p>
            <a:pPr marL="864000" lvl="1">
              <a:lnSpc>
                <a:spcPct val="160000"/>
              </a:lnSpc>
              <a:buClr>
                <a:srgbClr val="767676"/>
              </a:buClr>
            </a:pPr>
            <a:endParaRPr lang="cs-CZ" sz="2000" dirty="0">
              <a:latin typeface="Azeret Mono" pitchFamily="2" charset="-18"/>
              <a:cs typeface="Azeret Mono" pitchFamily="2" charset="-18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AD7D6F-8CED-1FE7-B077-EB673CE3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926113-3CD8-ACDF-8AB9-1D1E9E6E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01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E8C78-DA8C-8E80-DA36-C6E63AAB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49" y="431999"/>
            <a:ext cx="11113200" cy="1296000"/>
          </a:xfrm>
        </p:spPr>
        <p:txBody>
          <a:bodyPr/>
          <a:lstStyle/>
          <a:p>
            <a:r>
              <a:rPr lang="cs-CZ" sz="3200" dirty="0"/>
              <a:t>Metodika poskytuje_</a:t>
            </a:r>
            <a:br>
              <a:rPr lang="cs-CZ" dirty="0">
                <a:latin typeface="Azeret Mono" pitchFamily="2" charset="-18"/>
                <a:cs typeface="Azeret Mono" pitchFamily="2" charset="-18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F9909-27F8-371D-E910-8C4BA17C4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00" y="1360113"/>
            <a:ext cx="11113200" cy="4097192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</a:pPr>
            <a:r>
              <a:rPr lang="cs-CZ" sz="2000" dirty="0">
                <a:latin typeface="Azeret Mono" pitchFamily="2" charset="-18"/>
                <a:cs typeface="Azeret Mono" pitchFamily="2" charset="-18"/>
              </a:rPr>
              <a:t>Instrukce pro obce k zajištění a nastavení přístupů do ověřovacích aplikací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 volebním komisím ve svém volebním okrsku před volbami a po volbách.</a:t>
            </a:r>
          </a:p>
          <a:p>
            <a:pPr lvl="1">
              <a:lnSpc>
                <a:spcPct val="150000"/>
              </a:lnSpc>
            </a:pPr>
            <a:r>
              <a:rPr lang="cs-CZ" sz="2000" dirty="0">
                <a:latin typeface="Azeret Mono" pitchFamily="2" charset="-18"/>
                <a:cs typeface="Azeret Mono" pitchFamily="2" charset="-18"/>
              </a:rPr>
              <a:t>Instrukce pro členy volebních komisí jak ověřit voliče přes mobilní aplikaci nebo webovou čtečku, který se prokáže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eDokladem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cs-CZ" sz="2000" dirty="0">
                <a:latin typeface="Azeret Mono" pitchFamily="2" charset="-18"/>
                <a:cs typeface="Azeret Mono" pitchFamily="2" charset="-18"/>
              </a:rPr>
              <a:t>Na jaké situace se připravit (např. ověření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offline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), jaké údaje žádat, jak postupovat v případě problému s ověřením (neplatný </a:t>
            </a:r>
            <a:r>
              <a:rPr lang="cs-CZ" sz="2000" dirty="0" err="1">
                <a:latin typeface="Azeret Mono" pitchFamily="2" charset="-18"/>
                <a:cs typeface="Azeret Mono" pitchFamily="2" charset="-18"/>
              </a:rPr>
              <a:t>eDoklad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, technický problém) a na koho se případně dále obrátit.</a:t>
            </a:r>
          </a:p>
          <a:p>
            <a:pPr lvl="1">
              <a:lnSpc>
                <a:spcPct val="150000"/>
              </a:lnSpc>
            </a:pPr>
            <a:r>
              <a:rPr lang="cs-CZ" sz="2000" dirty="0">
                <a:latin typeface="Azeret Mono" pitchFamily="2" charset="-18"/>
                <a:cs typeface="Azeret Mono" pitchFamily="2" charset="-18"/>
              </a:rPr>
              <a:t>Dostupná na </a:t>
            </a:r>
            <a:r>
              <a:rPr lang="cs-CZ" sz="2000" dirty="0">
                <a:latin typeface="Azeret Mono" pitchFamily="2" charset="-18"/>
                <a:cs typeface="Azeret Mono" pitchFamily="2" charset="-18"/>
                <a:hlinkClick r:id="rId2"/>
              </a:rPr>
              <a:t>stránkách MVCR</a:t>
            </a:r>
            <a:r>
              <a:rPr lang="cs-CZ" sz="2000" dirty="0">
                <a:latin typeface="Azeret Mono" pitchFamily="2" charset="-18"/>
                <a:cs typeface="Azeret Mono" pitchFamily="2" charset="-18"/>
              </a:rPr>
              <a:t>.</a:t>
            </a:r>
          </a:p>
          <a:p>
            <a:pPr lvl="1">
              <a:lnSpc>
                <a:spcPct val="150000"/>
              </a:lnSpc>
            </a:pPr>
            <a:endParaRPr lang="cs-CZ" sz="2000" dirty="0">
              <a:latin typeface="Azeret Mono" pitchFamily="2" charset="-18"/>
              <a:cs typeface="Azeret Mono" pitchFamily="2" charset="-18"/>
            </a:endParaRPr>
          </a:p>
          <a:p>
            <a:pPr marL="288000" lvl="1" indent="0">
              <a:lnSpc>
                <a:spcPct val="150000"/>
              </a:lnSpc>
              <a:buNone/>
            </a:pPr>
            <a:endParaRPr lang="cs-CZ" sz="2000" dirty="0">
              <a:latin typeface="Azeret Mono" pitchFamily="2" charset="-18"/>
              <a:cs typeface="Azeret Mono" pitchFamily="2" charset="-18"/>
            </a:endParaRPr>
          </a:p>
          <a:p>
            <a:pPr lvl="1">
              <a:lnSpc>
                <a:spcPct val="150000"/>
              </a:lnSpc>
            </a:pPr>
            <a:endParaRPr lang="cs-CZ" sz="1900" dirty="0">
              <a:latin typeface="Azeret Mono" pitchFamily="2" charset="-18"/>
              <a:cs typeface="Azeret Mono" pitchFamily="2" charset="-18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064A4B-76B1-805C-809A-5A2C1BDD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AD5503-9F5A-E36E-27D5-0403D4D6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34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AB68E-199A-6471-D808-3B6C3496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0" y="444468"/>
            <a:ext cx="11113200" cy="873099"/>
          </a:xfrm>
        </p:spPr>
        <p:txBody>
          <a:bodyPr>
            <a:normAutofit/>
          </a:bodyPr>
          <a:lstStyle/>
          <a:p>
            <a:r>
              <a:rPr lang="cs-CZ" sz="3200" dirty="0"/>
              <a:t>Aktivity DIA_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03233-C1D6-EC15-AA0E-98FBBE83B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00" y="1317567"/>
            <a:ext cx="11113200" cy="418545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cs-CZ" dirty="0">
                <a:latin typeface="Azeret Mono" pitchFamily="2" charset="-18"/>
                <a:cs typeface="Azeret Mono" pitchFamily="2" charset="-18"/>
              </a:rPr>
              <a:t>Průběžný monitoring a fázové vyrozumění obcí, které ještě nejsou registrovány pro ověřování </a:t>
            </a:r>
            <a:r>
              <a:rPr lang="cs-CZ" dirty="0" err="1">
                <a:latin typeface="Azeret Mono" pitchFamily="2" charset="-18"/>
                <a:cs typeface="Azeret Mono" pitchFamily="2" charset="-18"/>
              </a:rPr>
              <a:t>eDokladů</a:t>
            </a:r>
            <a:r>
              <a:rPr lang="cs-CZ" dirty="0">
                <a:latin typeface="Azeret Mono" pitchFamily="2" charset="-18"/>
                <a:cs typeface="Azeret Mono" pitchFamily="2" charset="-18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zeret Mono" pitchFamily="2" charset="-18"/>
                <a:cs typeface="Azeret Mono" pitchFamily="2" charset="-18"/>
              </a:rPr>
              <a:t>Příprava informačních/edukačních materiálů, workshopů a komunikace ve spolupráci s MV.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zeret Mono" pitchFamily="2" charset="-18"/>
                <a:cs typeface="Azeret Mono" pitchFamily="2" charset="-18"/>
              </a:rPr>
              <a:t>Příprava call centra technické podpory ve spolupráci s NAKIT. 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zeret Mono" pitchFamily="2" charset="-18"/>
                <a:cs typeface="Azeret Mono" pitchFamily="2" charset="-18"/>
              </a:rPr>
              <a:t>Úpravy na aplikaci eDoklady pro občany a ověřovatele (přednastavení ověřovací sady pro volby).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Azeret Mono" pitchFamily="2" charset="-18"/>
                <a:cs typeface="Azeret Mono" pitchFamily="2" charset="-18"/>
              </a:rPr>
              <a:t>Roadshow po 14 krajích (duben/květen).</a:t>
            </a:r>
          </a:p>
          <a:p>
            <a:pPr lvl="1"/>
            <a:endParaRPr lang="cs-CZ" sz="1800" dirty="0">
              <a:latin typeface="Azeret Mono" pitchFamily="2" charset="-18"/>
              <a:cs typeface="Azeret Mono" pitchFamily="2" charset="-18"/>
            </a:endParaRPr>
          </a:p>
          <a:p>
            <a:pPr lvl="1"/>
            <a:endParaRPr lang="cs-CZ" dirty="0">
              <a:latin typeface="Azeret Mono" pitchFamily="2" charset="-18"/>
              <a:cs typeface="Azeret Mono" pitchFamily="2" charset="-18"/>
            </a:endParaRPr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E67B79-2DB6-42BC-E180-949BB718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462699-3B63-9442-79B1-05CA016A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73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5716A-39B3-0684-F6FF-633F49AA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F77E8-84DB-41A4-E923-7B19269E4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0" y="1296785"/>
            <a:ext cx="11571644" cy="3724102"/>
          </a:xfrm>
        </p:spPr>
        <p:txBody>
          <a:bodyPr/>
          <a:lstStyle/>
          <a:p>
            <a:r>
              <a:rPr lang="cs-CZ" dirty="0">
                <a:latin typeface="Azeret Mono" pitchFamily="2" charset="-18"/>
                <a:cs typeface="Azeret Mono" pitchFamily="2" charset="-18"/>
              </a:rPr>
              <a:t>Centrální technická </a:t>
            </a:r>
            <a:r>
              <a:rPr lang="cs-CZ" dirty="0">
                <a:effectLst/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</a:rPr>
              <a:t>podpora obcím na telefonu (připravujeme) + e-mailu: </a:t>
            </a:r>
            <a:r>
              <a:rPr lang="cs-CZ" u="sng" dirty="0">
                <a:solidFill>
                  <a:srgbClr val="467886"/>
                </a:solidFill>
                <a:effectLst/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  <a:hlinkClick r:id="rId2"/>
              </a:rPr>
              <a:t>edoklady@nakit.cz</a:t>
            </a:r>
            <a:r>
              <a:rPr lang="cs-CZ" dirty="0">
                <a:solidFill>
                  <a:srgbClr val="2E2D2C"/>
                </a:solidFill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</a:rPr>
              <a:t>.</a:t>
            </a:r>
            <a:endParaRPr lang="cs-CZ" dirty="0">
              <a:solidFill>
                <a:srgbClr val="2E2D2C"/>
              </a:solidFill>
              <a:effectLst/>
              <a:latin typeface="Azeret Mono" pitchFamily="2" charset="-18"/>
              <a:ea typeface="Times New Roman" panose="02020603050405020304" pitchFamily="18" charset="0"/>
              <a:cs typeface="Azeret Mono" pitchFamily="2" charset="-18"/>
            </a:endParaRPr>
          </a:p>
          <a:p>
            <a:r>
              <a:rPr lang="cs-CZ" dirty="0">
                <a:effectLst/>
                <a:latin typeface="Azeret Mono" pitchFamily="2" charset="-18"/>
                <a:ea typeface="Aptos" panose="020B0004020202020204" pitchFamily="34" charset="0"/>
                <a:cs typeface="Azeret Mono" pitchFamily="2" charset="-18"/>
              </a:rPr>
              <a:t>Věcná a metodická podpora</a:t>
            </a:r>
            <a:r>
              <a:rPr lang="cs-CZ" dirty="0">
                <a:effectLst/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</a:rPr>
              <a:t> </a:t>
            </a:r>
            <a:r>
              <a:rPr lang="cs-CZ" dirty="0" err="1">
                <a:effectLst/>
                <a:latin typeface="Azeret Mono" pitchFamily="2" charset="-18"/>
                <a:ea typeface="Aptos" panose="020B0004020202020204" pitchFamily="34" charset="0"/>
                <a:cs typeface="Azeret Mono" pitchFamily="2" charset="-18"/>
              </a:rPr>
              <a:t>eDokladů</a:t>
            </a:r>
            <a:r>
              <a:rPr lang="cs-CZ" dirty="0">
                <a:effectLst/>
                <a:latin typeface="Azeret Mono" pitchFamily="2" charset="-18"/>
                <a:ea typeface="Aptos" panose="020B0004020202020204" pitchFamily="34" charset="0"/>
                <a:cs typeface="Azeret Mono" pitchFamily="2" charset="-18"/>
              </a:rPr>
              <a:t> </a:t>
            </a:r>
            <a:r>
              <a:rPr lang="cs-CZ" dirty="0"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</a:rPr>
              <a:t>obcím </a:t>
            </a:r>
            <a:r>
              <a:rPr lang="cs-CZ" dirty="0">
                <a:effectLst/>
                <a:latin typeface="Azeret Mono" pitchFamily="2" charset="-18"/>
                <a:ea typeface="Aptos" panose="020B0004020202020204" pitchFamily="34" charset="0"/>
                <a:cs typeface="Azeret Mono" pitchFamily="2" charset="-18"/>
              </a:rPr>
              <a:t>na e-mailu: </a:t>
            </a:r>
            <a:r>
              <a:rPr lang="cs-CZ" dirty="0">
                <a:effectLst/>
                <a:latin typeface="Azeret Mono" pitchFamily="2" charset="-18"/>
                <a:ea typeface="Aptos" panose="020B0004020202020204" pitchFamily="34" charset="0"/>
                <a:cs typeface="Azeret Mono" pitchFamily="2" charset="-18"/>
                <a:hlinkClick r:id="rId3"/>
              </a:rPr>
              <a:t>edoklady@dia.gov.cz</a:t>
            </a:r>
            <a:r>
              <a:rPr lang="cs-CZ" dirty="0">
                <a:effectLst/>
                <a:latin typeface="Azeret Mono" pitchFamily="2" charset="-18"/>
                <a:ea typeface="Aptos" panose="020B0004020202020204" pitchFamily="34" charset="0"/>
                <a:cs typeface="Azeret Mono" pitchFamily="2" charset="-18"/>
              </a:rPr>
              <a:t>.</a:t>
            </a:r>
          </a:p>
          <a:p>
            <a:r>
              <a:rPr lang="cs-CZ" dirty="0">
                <a:latin typeface="Azeret Mono" pitchFamily="2" charset="-18"/>
                <a:cs typeface="Azeret Mono" pitchFamily="2" charset="-18"/>
              </a:rPr>
              <a:t>Před volbami - </a:t>
            </a:r>
            <a:r>
              <a:rPr lang="cs-CZ" dirty="0">
                <a:effectLst/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</a:rPr>
              <a:t>problémy s registrac</a:t>
            </a:r>
            <a:r>
              <a:rPr lang="cs-CZ" dirty="0"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</a:rPr>
              <a:t>í obcí</a:t>
            </a:r>
            <a:r>
              <a:rPr lang="cs-CZ" dirty="0">
                <a:effectLst/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</a:rPr>
              <a:t> pro ověřování </a:t>
            </a:r>
            <a:r>
              <a:rPr lang="cs-CZ" dirty="0" err="1">
                <a:effectLst/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</a:rPr>
              <a:t>eDokladů</a:t>
            </a:r>
            <a:r>
              <a:rPr lang="cs-CZ" dirty="0">
                <a:effectLst/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</a:rPr>
              <a:t> nebo nastavení aplikací pro ověřování u volebních komisí, metodické dotazy.</a:t>
            </a:r>
            <a:endParaRPr lang="cs-CZ" dirty="0">
              <a:latin typeface="Azeret Mono" pitchFamily="2" charset="-18"/>
              <a:cs typeface="Azeret Mono" pitchFamily="2" charset="-18"/>
            </a:endParaRPr>
          </a:p>
          <a:p>
            <a:r>
              <a:rPr lang="cs-CZ" dirty="0">
                <a:latin typeface="Azeret Mono" pitchFamily="2" charset="-18"/>
                <a:cs typeface="Azeret Mono" pitchFamily="2" charset="-18"/>
              </a:rPr>
              <a:t>Během voleb - </a:t>
            </a:r>
            <a:r>
              <a:rPr lang="cs-CZ" dirty="0">
                <a:effectLst/>
                <a:latin typeface="Azeret Mono" pitchFamily="2" charset="-18"/>
                <a:ea typeface="Times New Roman" panose="02020603050405020304" pitchFamily="18" charset="0"/>
                <a:cs typeface="Azeret Mono" pitchFamily="2" charset="-18"/>
              </a:rPr>
              <a:t>problémy s nastavením aplikací pro ověřování u volebních komisí, problémy s ověřením voličů, metodické dotazy. </a:t>
            </a:r>
          </a:p>
          <a:p>
            <a:r>
              <a:rPr lang="cs-CZ" dirty="0">
                <a:latin typeface="Azeret Mono" pitchFamily="2" charset="-18"/>
                <a:cs typeface="Azeret Mono" pitchFamily="2" charset="-18"/>
              </a:rPr>
              <a:t>Spolupráce s kraji na metodické podpoře, podpoře obcí při registraci i během voleb.</a:t>
            </a:r>
          </a:p>
          <a:p>
            <a:endParaRPr lang="cs-CZ" dirty="0">
              <a:latin typeface="Azeret Mono" pitchFamily="2" charset="-18"/>
              <a:cs typeface="Azeret Mono" pitchFamily="2" charset="-18"/>
            </a:endParaRPr>
          </a:p>
          <a:p>
            <a:endParaRPr lang="cs-CZ" sz="1800" dirty="0">
              <a:effectLst/>
              <a:latin typeface="Azeret Mono" pitchFamily="2" charset="-18"/>
              <a:ea typeface="Times New Roman" panose="02020603050405020304" pitchFamily="18" charset="0"/>
              <a:cs typeface="Azeret Mono" pitchFamily="2" charset="-18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D8826E-5130-FBF7-77C6-73216C97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337F23-C863-3BC9-BC3A-C2E7C94D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17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A270D-70F2-42CE-E6BD-78B9A6404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6902AE-86B7-852F-921C-CD8E0416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87BD4E-4271-2249-B75A-2433069F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9</a:t>
            </a:fld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3B4BA3F-DCD0-17B8-E577-7FF6E740F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198149"/>
              </p:ext>
            </p:extLst>
          </p:nvPr>
        </p:nvGraphicFramePr>
        <p:xfrm>
          <a:off x="266008" y="263929"/>
          <a:ext cx="11807191" cy="5577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175">
                  <a:extLst>
                    <a:ext uri="{9D8B030D-6E8A-4147-A177-3AD203B41FA5}">
                      <a16:colId xmlns:a16="http://schemas.microsoft.com/office/drawing/2014/main" val="986595788"/>
                    </a:ext>
                  </a:extLst>
                </a:gridCol>
                <a:gridCol w="1614659">
                  <a:extLst>
                    <a:ext uri="{9D8B030D-6E8A-4147-A177-3AD203B41FA5}">
                      <a16:colId xmlns:a16="http://schemas.microsoft.com/office/drawing/2014/main" val="564115538"/>
                    </a:ext>
                  </a:extLst>
                </a:gridCol>
                <a:gridCol w="1614659">
                  <a:extLst>
                    <a:ext uri="{9D8B030D-6E8A-4147-A177-3AD203B41FA5}">
                      <a16:colId xmlns:a16="http://schemas.microsoft.com/office/drawing/2014/main" val="994659084"/>
                    </a:ext>
                  </a:extLst>
                </a:gridCol>
                <a:gridCol w="2330677">
                  <a:extLst>
                    <a:ext uri="{9D8B030D-6E8A-4147-A177-3AD203B41FA5}">
                      <a16:colId xmlns:a16="http://schemas.microsoft.com/office/drawing/2014/main" val="3985668826"/>
                    </a:ext>
                  </a:extLst>
                </a:gridCol>
                <a:gridCol w="2446021">
                  <a:extLst>
                    <a:ext uri="{9D8B030D-6E8A-4147-A177-3AD203B41FA5}">
                      <a16:colId xmlns:a16="http://schemas.microsoft.com/office/drawing/2014/main" val="3799138765"/>
                    </a:ext>
                  </a:extLst>
                </a:gridCol>
              </a:tblGrid>
              <a:tr h="8873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Azeret Mono" pitchFamily="2" charset="-18"/>
                          <a:cs typeface="Azeret Mono" pitchFamily="2" charset="-18"/>
                        </a:rPr>
                        <a:t>Kraje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zeret Mono" pitchFamily="2" charset="-18"/>
                        <a:cs typeface="Azeret Mono" pitchFamily="2" charset="-18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Azeret Mono" pitchFamily="2" charset="-18"/>
                          <a:cs typeface="Azeret Mono" pitchFamily="2" charset="-18"/>
                        </a:rPr>
                        <a:t> NE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zeret Mono" pitchFamily="2" charset="-18"/>
                        <a:cs typeface="Azeret Mono" pitchFamily="2" charset="-18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Azeret Mono" pitchFamily="2" charset="-18"/>
                          <a:cs typeface="Azeret Mono" pitchFamily="2" charset="-18"/>
                        </a:rPr>
                        <a:t> ANO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zeret Mono" pitchFamily="2" charset="-18"/>
                        <a:cs typeface="Azeret Mono" pitchFamily="2" charset="-18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Azeret Mono" pitchFamily="2" charset="-18"/>
                          <a:cs typeface="Azeret Mono" pitchFamily="2" charset="-18"/>
                        </a:rPr>
                        <a:t> Celkový součet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zeret Mono" pitchFamily="2" charset="-18"/>
                        <a:cs typeface="Azeret Mono" pitchFamily="2" charset="-18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Azeret Mono" pitchFamily="2" charset="-18"/>
                          <a:cs typeface="Azeret Mono" pitchFamily="2" charset="-18"/>
                        </a:rPr>
                        <a:t> Neregistrovaní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zeret Mono" pitchFamily="2" charset="-18"/>
                        <a:cs typeface="Azeret Mono" pitchFamily="2" charset="-18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459860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Vysočina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127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578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705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18%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40919393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Pardubický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54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406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460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12%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93574379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Středočeský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116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1029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1145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10%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9760484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Jihomoravský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64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638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702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9%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43851123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Jihočeský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36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589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625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6%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80799274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Zlínský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291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308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6%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17794696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Karlovarský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130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135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0807594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Plzeňský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494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512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41012818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Královéhradecký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436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449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3%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12353353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Liberecký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213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217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2%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69289892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Hlavní město Praha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59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2%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33648881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Moravskoslezský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328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332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58762890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Ústecký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356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359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9568779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Olomoucký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402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403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0%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10069668"/>
                  </a:ext>
                </a:extLst>
              </a:tr>
              <a:tr h="31268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Celkový součet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463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5949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6412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>
                        <a:buNone/>
                      </a:pPr>
                      <a:r>
                        <a:rPr lang="cs-CZ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zeret Mono" pitchFamily="2" charset="-18"/>
                          <a:ea typeface="+mn-ea"/>
                          <a:cs typeface="Azeret Mono" pitchFamily="2" charset="-18"/>
                        </a:rPr>
                        <a:t>7%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1772314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9DB08CC4-F5F5-F2B9-82D9-B70691ED19E9}"/>
              </a:ext>
            </a:extLst>
          </p:cNvPr>
          <p:cNvSpPr txBox="1"/>
          <p:nvPr/>
        </p:nvSpPr>
        <p:spPr>
          <a:xfrm>
            <a:off x="1944249" y="5841558"/>
            <a:ext cx="1003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00"/>
                </a:solidFill>
                <a:latin typeface="Aptos Narrow" panose="020B0004020202020204" pitchFamily="34" charset="0"/>
              </a:rPr>
              <a:t>*Zahrnuje obce I., II. a III. typu, krajské úřady, statutární města a jejich obvody.</a:t>
            </a:r>
            <a:r>
              <a:rPr lang="cs-CZ" i="1" dirty="0">
                <a:solidFill>
                  <a:srgbClr val="000000"/>
                </a:solidFill>
                <a:latin typeface="Aptos Narrow" panose="020B0004020202020204" pitchFamily="34" charset="0"/>
              </a:rPr>
              <a:t> </a:t>
            </a:r>
            <a:r>
              <a:rPr lang="cs-CZ" sz="1400" i="1" dirty="0">
                <a:solidFill>
                  <a:srgbClr val="000000"/>
                </a:solidFill>
                <a:latin typeface="Aptos Narrow" panose="020B0004020202020204" pitchFamily="34" charset="0"/>
              </a:rPr>
              <a:t>Data aktuální ke dni 23. 6. 2025. </a:t>
            </a:r>
          </a:p>
        </p:txBody>
      </p:sp>
    </p:spTree>
    <p:extLst>
      <p:ext uri="{BB962C8B-B14F-4D97-AF65-F5344CB8AC3E}">
        <p14:creationId xmlns:p14="http://schemas.microsoft.com/office/powerpoint/2010/main" val="2660526235"/>
      </p:ext>
    </p:extLst>
  </p:cSld>
  <p:clrMapOvr>
    <a:masterClrMapping/>
  </p:clrMapOvr>
</p:sld>
</file>

<file path=ppt/theme/theme1.xml><?xml version="1.0" encoding="utf-8"?>
<a:theme xmlns:a="http://schemas.openxmlformats.org/drawingml/2006/main" name="DIA_ nadpis a text s odrážkami">
  <a:themeElements>
    <a:clrScheme name="DIA_ Barvy">
      <a:dk1>
        <a:srgbClr val="000000"/>
      </a:dk1>
      <a:lt1>
        <a:srgbClr val="FFFFFF"/>
      </a:lt1>
      <a:dk2>
        <a:srgbClr val="2E2C2B"/>
      </a:dk2>
      <a:lt2>
        <a:srgbClr val="DCDCDC"/>
      </a:lt2>
      <a:accent1>
        <a:srgbClr val="368537"/>
      </a:accent1>
      <a:accent2>
        <a:srgbClr val="35398E"/>
      </a:accent2>
      <a:accent3>
        <a:srgbClr val="2E2C2B"/>
      </a:accent3>
      <a:accent4>
        <a:srgbClr val="BDBCBC"/>
      </a:accent4>
      <a:accent5>
        <a:srgbClr val="C52A3A"/>
      </a:accent5>
      <a:accent6>
        <a:srgbClr val="757575"/>
      </a:accent6>
      <a:hlink>
        <a:srgbClr val="368537"/>
      </a:hlink>
      <a:folHlink>
        <a:srgbClr val="3539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algn="l">
          <a:defRPr sz="1800" dirty="0" smtClean="0">
            <a:solidFill>
              <a:srgbClr val="2E2D2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A_Šablona pro PowerPoint" id="{9FF7F086-0F18-4A43-9849-6EF9496EC95F}" vid="{A056F768-AC31-E842-96A9-A52EECDBA16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C42070A4FB8940A960F4A3AF9531A1" ma:contentTypeVersion="16" ma:contentTypeDescription="Vytvoří nový dokument" ma:contentTypeScope="" ma:versionID="0187b9711210a18f56effbef40c65f4d">
  <xsd:schema xmlns:xsd="http://www.w3.org/2001/XMLSchema" xmlns:xs="http://www.w3.org/2001/XMLSchema" xmlns:p="http://schemas.microsoft.com/office/2006/metadata/properties" xmlns:ns2="47f099f3-9cff-4890-85a2-ec685806d317" xmlns:ns3="875a90bc-a2bf-465b-8076-1cf649d442d2" targetNamespace="http://schemas.microsoft.com/office/2006/metadata/properties" ma:root="true" ma:fieldsID="68d3be84b8109706452d3032f04ff839" ns2:_="" ns3:_="">
    <xsd:import namespace="47f099f3-9cff-4890-85a2-ec685806d317"/>
    <xsd:import namespace="875a90bc-a2bf-465b-8076-1cf649d442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099f3-9cff-4890-85a2-ec685806d3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d2a44d23-90f1-4afd-aa8c-0d6faad4ae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a90bc-a2bf-465b-8076-1cf649d442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001b6bee-3d0f-4b61-a3dd-9d546b10cfb3}" ma:internalName="TaxCatchAll" ma:showField="CatchAllData" ma:web="875a90bc-a2bf-465b-8076-1cf649d442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f099f3-9cff-4890-85a2-ec685806d317">
      <Terms xmlns="http://schemas.microsoft.com/office/infopath/2007/PartnerControls"/>
    </lcf76f155ced4ddcb4097134ff3c332f>
    <TaxCatchAll xmlns="875a90bc-a2bf-465b-8076-1cf649d442d2" xsi:nil="true"/>
  </documentManagement>
</p:properties>
</file>

<file path=customXml/itemProps1.xml><?xml version="1.0" encoding="utf-8"?>
<ds:datastoreItem xmlns:ds="http://schemas.openxmlformats.org/officeDocument/2006/customXml" ds:itemID="{A515D6CD-3F9B-481D-830A-21B1A3F1F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f099f3-9cff-4890-85a2-ec685806d317"/>
    <ds:schemaRef ds:uri="875a90bc-a2bf-465b-8076-1cf649d44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B8D2E-AE7D-43E1-A9C6-59CB0CF706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855F3-B31D-419D-923D-27FB7C1FBE9B}">
  <ds:schemaRefs>
    <ds:schemaRef ds:uri="http://purl.org/dc/elements/1.1/"/>
    <ds:schemaRef ds:uri="47f099f3-9cff-4890-85a2-ec685806d317"/>
    <ds:schemaRef ds:uri="http://purl.org/dc/dcmitype/"/>
    <ds:schemaRef ds:uri="http://schemas.microsoft.com/office/2006/documentManagement/types"/>
    <ds:schemaRef ds:uri="875a90bc-a2bf-465b-8076-1cf649d442d2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DIA_Šablona pro PowerPoint</Template>
  <TotalTime>1569</TotalTime>
  <Words>845</Words>
  <Application>Microsoft Office PowerPoint</Application>
  <PresentationFormat>Širokoúhlá obrazovka</PresentationFormat>
  <Paragraphs>172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Aptos Narrow</vt:lpstr>
      <vt:lpstr>Arial</vt:lpstr>
      <vt:lpstr>Azeret Mono</vt:lpstr>
      <vt:lpstr>Azeret Mono Medium</vt:lpstr>
      <vt:lpstr>Wingdings</vt:lpstr>
      <vt:lpstr>DIA_ nadpis a text s odrážkami</vt:lpstr>
      <vt:lpstr>eDOKLADY PŘI PODZIMNÍCH VOLBÁCH_</vt:lpstr>
      <vt:lpstr>ÚVOD</vt:lpstr>
      <vt:lpstr>OVĚŘOVÁNÍ EDOKLADŮ U VOLEB_  </vt:lpstr>
      <vt:lpstr>OVĚŘOVÁNÍ EDOKLADŮ U VOLEB_  </vt:lpstr>
      <vt:lpstr>Metodika OVĚŘOVÁNÍ EDOKLADŮ U VOLEB_</vt:lpstr>
      <vt:lpstr>Metodika poskytuje_ </vt:lpstr>
      <vt:lpstr>Aktivity DIA_</vt:lpstr>
      <vt:lpstr>Podpora</vt:lpstr>
      <vt:lpstr>Prezentace aplikace PowerPoint</vt:lpstr>
      <vt:lpstr>Jak má obec postupovat_ </vt:lpstr>
      <vt:lpstr>Jak má obec postupovat_ </vt:lpstr>
      <vt:lpstr>Děkuji za pozornost   edoklady.gov.cz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EDoklady a ověřovatelé</dc:title>
  <dc:subject>Výchozí šablona pro prezentace</dc:subject>
  <dc:creator>DIA</dc:creator>
  <cp:keywords>PPT prezentace šablona DIA PowerPoint</cp:keywords>
  <dc:description/>
  <cp:lastModifiedBy>Musil Tomáš</cp:lastModifiedBy>
  <cp:revision>12</cp:revision>
  <dcterms:created xsi:type="dcterms:W3CDTF">2024-05-03T18:28:13Z</dcterms:created>
  <dcterms:modified xsi:type="dcterms:W3CDTF">2025-06-25T14:40:32Z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0x010100B6C42070A4FB8940A960F4A3AF9531A1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2024-05-03T18:45:20Z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5b6b85cd-44ef-4d66-86d4-603dd2160780</vt:lpwstr>
  </property>
  <property fmtid="{D5CDD505-2E9C-101B-9397-08002B2CF9AE}" pid="8" name="MSIP_Label_defa4170-0d19-0005-0004-bc88714345d2_ActionId">
    <vt:lpwstr>46d566fd-9ce2-4a88-9a8a-1203a21d9f83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